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регуляция: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воспринимают мир, а регуляция поддерживает жизнь и адаптацию.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чувств и систем регуляции
</a:t>
            </a:r>
            <a:endParaRPr lang="en-US" sz="285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дают информацию о мире, а нервная и эндокринная системы обеспечивают слаженную работу организма. Это важно для выживания, обучения и поддержания здоровья.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чувств человека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окно в мир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позволяет замечать цвета, формы и движение, благодаря фоторецепторам глаза. Это важнейшее чувство для ориентирования и безопасности в повседневной жизни.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— восприятие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рецепторы улавливают звуковые волны и помогают распознавать речь и окружающие звуки. Это необходимо для общения и ориентации в пространстве.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 — химические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носу и на языке реагируют на запахи и вкусы, что помогает узнавать пищу и предупреждает о вредных веществах. Они тесно связаны между собой.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структура и функции глаза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состоит из роговицы, хрусталика и сетчатки, где расположены палочки и колбочки, воспринимающие свет и цвета.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обеспечивают видение в темноте, а колбочки различают оттенки и способствуют цветовосприятию.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сигнал преобразуется в нервный импульс и передаётся в мозг для распознавания объектов и ориентации.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сбор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направляет звуковые волны в слуховой проход к барабанной перепонке, которая начинает вибрировать от звука. Это первый этап восприятия.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передача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усиливают вибрации барабанной перепонки и передают их во внутреннее ухо, обеспечивая преобразование звука в форму, понятную для мозга.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преобразование звуковых волн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воспринимает вибрации, преобразуя их в нервные импульсы. Мозг анализирует эти сигналы, определяя высоту, громкость и направление звука.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 и восприятие звука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вкус: рецепторы химических веществ
</a:t>
            </a:r>
            <a:endParaRPr lang="en-US" sz="2795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в носовой полости реагируют на молекулы запаха, отправляя сигналы в мозг для распознавания ароматов.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луковицы на языке воспринимают сладкое, солёное, кислое, горькое и умами, помогая оценить качество и безопасность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кожа как орган чувств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Кожа содержит рецепторы, реагирующие на давление, температуру, боль и прикосновение. Они распределены неравномерно, обеспечивая разную чувствительность.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зоны с высокой чувствительностью — пальцы, губы и лицо. Осязание важно для защиты тела и точных движений рук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 плотности рецепторов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 обеспечивают самые быстрые реакции, в то время как другие чувства работают медленнее, но важны для комплексного восприятия.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рецепторов осязания на пальцах позволяет получать детальную информацию, а зрение охватывает широкий спектр стимулов.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рецепторов и их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— ощупывание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воспринимают давление, вибрацию и прикосновения, позволяя чувствовать текстуры и движения на коже или внутрях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— реакция на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расположены в глазах и реагируют на свет, формируя начальное восприятие изображений и цветов в окружающем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от рецептора к мозгу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Воздействие стимула на рецептор вызывает электрический импульс, запускающий передачу информации.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Импульс проходит по афферентным нервным волокнам через спинной или головной мозг.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Скорость передачи сигнала достигает 120 метров в секунду для быстрого реагирования.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Такая эффективность обеспечивает мгновенную реакцию организма на опасности и изменения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сенсорной информации к мозгу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сигнала от внешнего стимула к формированию реакции в коре головного мозга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в обработке сенсорной информации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больших полушарий происходит расшифровка поступающих сигналов, позволяющая определить источник и характер внешнего раздражителя с высокой точностью.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синтезирует информацию, анализирует силу и природу стимула, что помогает выработать адекватный ответ: движение, эмоциональную реакцию или изменение поведения.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зоны коры отвечают за разные виды ощущений: затылочная — за зрение, височная — за слух, а теменная — за осязание и восприятие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регуляция организма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составляют центральную нервную систему, которая контролирует и координирует деятельность тела. Они обрабатывают информацию и регулируют жизненно важные функции организма.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центральную нервную систему с органами чувств и мышцами. Она передаёт сигналы от рецепторов к мозгу и от мозга к исполнительным органам, обеспечивая взаимодействие с внешней средой.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— быстрые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дуги позволяют мгновенно реагировать на раздражители без участия сознания. Например, при боли рука автоматически отдергивается, что защищает организм от повреждений.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схема и этапы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при быстрой защитной реакции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регуляция: роль желез внутренней секреции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— вещества, регулирующие важные процессы организма, такие как рост, обмен веществ и адаптация к стрессу.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тесно взаимодействует с нервной, обеспечивая координацию долгосрочных физиологических изменений и поддерживая внутренний баланс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их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 и их регулирующие функции. Нарушения в работе приводят к серьёзным заболеваниям.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функций желез могут привести к заболеваниям, таким как диабет, гипотиреоз и нарушения роста.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органами чувств и регуляторами
</a:t>
            </a:r>
            <a:endParaRPr lang="en-US" sz="2461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Сенсорные сигналы инициируют мгновенные реакции организма: при испуге органы чувств передают сигнал в мозг, что вызывает выброс адреналина и ускоряет деятельность всех 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Гормоны влияют на чувствительность рецепторов: например, кортизол уменьшает восприятие боли, помогая организму адаптироваться и сосредоточиться на выполнении важных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регуляции деятельности: адаптация к холодной погоде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фиксируют снижение температуры и передают сигнал в гипоталамус, который запускает защитные реакции организма против переохлаждения.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сужаются сосуды, начинается дрожь и повышается обмен веществ за счёт выделения тироксина и адреналина, что помогает сохранять тепло и поддерживать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сенсорных и регуляторных систем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Слепота: отсутствие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или частичная потеря зрения резко ограничивает восприятие окружающего мира, снижая адаптационные возможности и качество жизни. Современные технологии помогают компенсировать недостаток зрения.
</a:t>
            </a:r>
            <a:endParaRPr lang="en-US" sz="721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Глухота: потеря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 затрудняет коммуникацию и восприятие звуковой информации. Слуховые аппараты и кохлеарные импланты значительно улучшают качество жизни глухих людей.
</a:t>
            </a:r>
            <a:endParaRPr lang="en-US" sz="810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Диабет: нарушение регуляции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нарушается выработка или действие инсулина, что приводит к повышению сахара в крови. Контроль питания и медикаментозное лечение помогают управлять заболеванием.
</a:t>
            </a:r>
            <a:endParaRPr lang="en-US" sz="729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и другие патологии щитовидки влияют на обмен веществ, вызывая усталость, изменение веса и другие симптомы. Ранняя диагностика и лечение улучшают прогноз.
</a:t>
            </a:r>
            <a:endParaRPr lang="en-US" sz="7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органов чувств и систем регуляции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регуляторные системы обеспечивают взаимодействие с миром и поддерживают здоровье. Их развитие и сохранение необходимы для успешного обучения и полноценной жизни.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2026-05-07T13:16:37Z</dcterms:created>
  <dcterms:modified xsi:type="dcterms:W3CDTF">2026-05-07T13:16:37Z</dcterms:modified>
</cp:coreProperties>
</file>