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Твоя библиотека: книжный дом рядом с тобой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рядом каждый день — и чтение становится любимым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книга — это тренажёр чтения, слов и памяти. Короткие тексты, крупный шрифт и яркие картинки делают первые шаги легче, а своя библиотека помогает читать чаще и без лишних поисков.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помогает расти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76017" y="6638231"/>
            <a:ext cx="505125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книги живут в библиотеке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знакомят с героями, которые попадают в смешные, добрые и удивительные ситуации. Такие книги удобно читать вместе и потом обсуждать, что понравилось больше всего.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истории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рифмованные строки легко запоминаются и звучат особенно весело. Загадки тренируют внимание, а стихи помогают почувствовать ритм языка и читать выразительно.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загадки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можно узнать, где живут звери, что они едят и как заботятся о детёнышах. Такие книги всегда вызывают любопытство и много вопросов.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животных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рассказывают про уроки, друзей и обычный школьный день. Такие истории помогают первокласснику узнавать себя в книге и читать уже почти самостоятельно.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книги о школе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книга — со своим настроением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книга смешит, другая помогает успокоиться, а третья каждый раз удивляет чем-то новым. Поэтому любимую историю хочется открывать снова и снова, будто встречаешь хорошего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Полка, которая греет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несколько книг, закладка и лампа, полка выглядит особенно уютно. Такой маленький книжный уголок напоминает тёплый домик, где всегда ждёт интересное чтение.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книга как друг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первую книгу для чтения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1 класса лучше выбирать книги с крупными буквами, короткими предложениями и понятными словами. Тогда глаза не устают, а смысл текста становится яснее.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посмотреть на обложку, название и картинки. Если они вызывают интерес, читать хочется уже с первой страницы, даже до того, как узнаешь сюжет.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хорошо, когда в книге есть любимый герой. Знакомый персонаж подсказывает, что история будет близкой и понятной, поэтому к ней хочется возвращаться чаще.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книги к читателю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книга появляется, попадает в руки и возвращается на полку.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591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68780" y="2827747"/>
            <a:ext cx="4608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книги аккуратно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чтением руки должны быть чистыми и сухими. Тогда страницы не пачкаются, а книга дольше остаётся аккуратной и приятной для следующего читателя.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не любят воду, влажность и случайные пятна. Лучше держать их на сухой полке, подальше от чашек, раковины и других опасных соседей.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и безопасное место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помогает быстро найти нужное место и не портит страницы. Уголки остаются ровными, а книга выглядит опрятно даже после многих чтений.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вместо загнутого уголка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обложка спасает книгу от пыли и мелких повреждений. Благодаря этому она дольше остаётся красивой и готовой к новым страницам и новым историям.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защищает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Полка, где всё легко найти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аккуратной полке сказки удобно держать вместе: тогда нужная история находится быстро, почти как по волшебству. Яркие корешки сразу подсказывают, где живут приключения, а наклейки помогают не перепутать их с другими книгами.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стоят рядом и не спорят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со стихами хорошо смотрятся рядом друг с другом, особенно если на корешках есть яркие ярлычки. Так ребёнок быстро находит книжку для чтения вслух и не тратит время на долгие поиски.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загадки любят порядок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стоят книги о природе и животных, полка становится похожей на маленький зоопарк из бумаги. Аккуратные подписи и цветные отметки помогают сразу понять, где спрятались медведи, птицы и другие герои.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животных можно узнать сразу
</a:t>
            </a:r>
            <a:endParaRPr lang="en-US" sz="26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10–15 минут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спокойного чтения в день достаточно, чтобы привычка постепенно стала устойчивой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Рекомендация из условий презентации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ежедневная пауза помогает читать без спешки и лучше запоминать слова. Чтение становится спокойной привычкой, а не трудным заданием.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учат новому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теле человека, транспорте и профессиях объясняют, как устроен мир вокруг. После них легче понимать, почему машина едет, врач помогает людям, а человек умеет многое.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природе помогают заметить, как растут деревья, почему идёт дождь и чем отличаются времена года. Они отвечают на вопросы, которые ребёнок сам ещё не успел задать.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о космосе можно узнать про планеты, звёзды и полёты. Такие страницы особенно увлекательны, потому что каждая из них открывает что-то большое и очень далёкое.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книги похожи на маленькую лабораторию: в них можно рассматривать, сравнивать и удивляться. Чем больше вопросов, тем интереснее читать и искать ответы на страницах.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библиотека и её правила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библиотека помогает быстро найти нужную книгу, взять её домой и подготовиться к уроку. Здесь можно выбрать историю по интересу, а не только по заданию учителя.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важно говорить тихо, листать страницы аккуратно и не оставлять книги где попало. Так каждый ученик сможет спокойно читать и находить своё чтение без лишнего шума.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нужно возвращать вовремя, чтобы они не скучали на чужой парте и снова попадали к новым читателям. Тогда библиотека работает дружно, как хороший книжный помощник.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порядок помогает читать дальше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лежит между страницами и спокойно ждёт своего часа. Благодаря ей не нужно загибать уголки или долго вспоминать, где закончилась история, а любимая книга всегда открывается точно с нужного места.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не даёт потеряться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корешках есть наклейки, книги легче сортировать по темам и быстро находить нужную. Тогда полка выглядит аккуратно, а читатель тратит меньше времени на поиски и больше — на чтение.
</a:t>
            </a:r>
            <a:endParaRPr lang="en-US" sz="2013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делают полку понятной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маленьком блокноте можно записывать названия прочитанных книг или ставить рядом весёлые отметки. Такой список помогает видеть, сколько историй уже встречено, и подсказывает, какую книгу хочется открыть следующей.
</a:t>
            </a:r>
            <a:endParaRPr lang="en-US" sz="188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хранит книжную память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разговор помогает лучше запомнить книгу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знакомится с героями, событиями и новыми словами. В этот момент книга ещё хранит много деталей, которые важно не потерять.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обсуждение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делится впечатлениями дома или в классе, книга становится поводом для разговора. Так новые слова, мысли и эмоции запоминаются намного лучше.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короткий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полезно назвать героя, сказать, что случилось, и объяснить, что понравилось больше всего. Короткие ответы помогают собрать историю в голове.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следующую книгу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выбора начинается с интереса ребёнка и заканчивается книгой, которая действительно хочется читать.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бывают разными по форме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удобно держать в руках, листать и рассматривать иллюстрации. Бумажная книга особенно приятна дома, в классе и перед сном, когда хочется тихо читать без экрана.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книга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хранится в планшете или другом устройстве и занимает совсем мало места. Это удобно, если нужно взять с собой сразу много историй, но рюкзак уже не резиновый.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книга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можно слушать в дороге, на прогулке или когда глаза уже устали. Голос чтеца помогает представить героев и делает историю похожей на маленький спектакль.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Аудиокнига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формат выручает в поездке, в гостях или в очереди. Главное — чтобы рядом была интересная история, которая не даёт скучать и ждёт своего читателя.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пути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уголок, где хочется читать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лампа помогает читать вечером, а полка держит книги на видном месте. Когда нужная книга стоит рядом, к ней тянется рука почти без уговоров, будто она сама зовёт в новое приключение.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 и полка рядом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подушка или плед делают чтение спокойным и уютным. В таком месте легко устроиться поудобнее, открыть книгу и ненадолго забыть про шум, как будто дом превратился в тихую читальню.
</a:t>
            </a:r>
            <a:endParaRPr lang="en-US" sz="2304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Подушка, плед и тишина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кресло рядом с несколькими книгами выглядит особенно дружелюбно. Здесь можно читать понемногу каждый день, а потом возвращаться к своему уголку снова, как к любимому книжному острову.
</a:t>
            </a:r>
            <a:endParaRPr lang="en-US" sz="2286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7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Кресло для любимых историй
</a:t>
            </a:r>
            <a:endParaRPr lang="en-US" sz="26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новые книги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растёт вместе с вопросами ребёнка: сегодня интересны животные, завтра — космос, а потом — смешные рассказы. Поэтому на полке всегда появляется место для новой книжки.
</a:t>
            </a:r>
            <a:endParaRPr lang="en-US" sz="2371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книга уже когда-то читалась, потом стояла на полке, а позже снова открылась заново. Со временем старый знакомый сюжет начинает нравиться ещё сильнее.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книги выбирают в магазине или берут в школе. Тогда ребёнок сам решает, какая обложка, герой или тема подходят именно ему, и это очень интересно.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книга приходит в подарок от родителей, бабушки, дедушки или друзей. Такой сюрприз особенно радует, потому что новая история сразу становится частью домашней библиотеки.
</a:t>
            </a:r>
            <a:endParaRPr lang="en-US" sz="2483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становится любимой надолго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книга привлекает картинками, героями или обложкой. Ребёнок открывает её с любопытством и знакомится с историей без спешки.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чтение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книгу читают снова: уже ради любимых мест, смешных сцен и важных слов. Закладка помогает быстро вернуться к самому интересному.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дружба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у книги появляются потёртые уголки и маленькие пометки. Это значит, что её читали много раз, и она стала настоящим книжным другом.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Твоя библиотека рассказывает о тебе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книгам на полке легко догадаться, что любит читатель: сказки, животных, приключения или смешные истории. Каждая книга будто показывает маленькую часть его характера.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библиотека хранит не только истории, но и воспоминания: подарки, первые прочитанные страницы и любимых героев. Поэтому полка становится очень личной и немного волшебной.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книги стоят аккуратно и по порядку, нужную историю найти гораздо проще. А значит, новая любимая книга может появиться быстрее, чем успеешь сказать: «Ещё одну главу!»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Твоя библиотека растёт вместе с тобой
</a:t>
            </a:r>
            <a:pPr algn="l" indent="0" marL="0">
              <a:lnSpc>
                <a:spcPct val="100000"/>
              </a:lnSpc>
              <a:buNone/>
            </a:pPr>
            <a:r>
              <a:rPr lang="en-US" sz="5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1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библиотека — это не просто полка, а место, где живут знания, мечты и спокойное чтение. Чем больше в ней книг, тем шире мир маленького читателя.
</a:t>
            </a:r>
            <a:endParaRPr lang="en-US" sz="385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2026-05-24T00:10:27Z</dcterms:created>
  <dcterms:modified xsi:type="dcterms:W3CDTF">2026-05-24T00:10:27Z</dcterms:modified>
</cp:coreProperties>
</file>