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 in a Town / City: основные места и слова на английском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городские места, их функции и роль в повседневной жизни.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вокруг нас каждый день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посёлок состоят из мест, без которых трудно представить обычный день: дом, школа, магазин, парк, больница и остановка. На этой теме удобно учить слова, предлоги места и простые описания на английском языке.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места: where people live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квартира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 и flat — самые частые слова темы. Они называют место, где человек живёт, отдыхает и проводит время с семьёй. В английских заданиях часто нужно отличать частный дом от квартиры.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жилья полезны слова home, room, bedroom, kitchen и living room. Они помогают сказать, какие помещения есть в доме и где именно находятся люди в разное время дня.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 подъезд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Entrance, yard и district часто встречаются в описании городского жилья. Эти слова показывают, как устроен дом снаружи, где играют дети и к какому району относится здание.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можно увидеть многоэтажные дома, частные дома и целые жилые кварталы. В английском языке их удобно сравнивать по высоте, размеру и расположению на карте.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доме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помогают рассказать, где ты живёшь, кто живёт рядом и чем отличается твой дом от других. Это основа для коротких устных ответов и простых диалогов.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места учёбы: school, library, classroom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проходят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classroom — главные слова, когда речь идёт об учёбе. В классе дети слушают учителя, выполняют задания и отвечают на вопросы. Это базовая лексика для уроков английского.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 связана с книгами, тишиной и самостоятельной работой. Здесь читают, ищут информацию и готовятся к занятиям. В заданиях часто встречаются фразы in the library и read books.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Gym и canteen дополняют школьную тему. В спортзале занимаются физкультурой, а в столовой обедают и отдыхают между уроками. Эти слова помогают описывать школьный день подробнее.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важны выражения at school, in the classroom, in the library и after school. Они помогают говорить не только о месте, но и о том, что там делают ученики.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купить в городе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 — это место для повседневных покупок. Здесь можно купить еду, тетради, одежду и другие нужные вещи. В речи часто встречаются слова buy, sell, cheap и expensive.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супермаркет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Supermarket обычно больше обычного магазина и предлагает широкий выбор продуктов. Здесь удобно покупать всё сразу: хлеб, фрукты, напитки и бытовые товары. Это одно из самых частых слов темы.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Пекарня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Bakery — это место, где продают хлеб, булочки, пироги и другую выпечку. Такие слова помогают описывать свежую еду и разные городские магазины, которые мы видим каждый день.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Аптека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Pharmacy связана не только с покупками, но и со здоровьем. Здесь покупают лекарства и средства первой помощи. Это слово важно запомнить вместе с темой полезных городских мест.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188618"/>
            <a:ext cx="5426700" cy="33198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 и их назначения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в городе выполняет свою понятную функцию и связано с определёнными действиями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городские места удобно запоминать через их основную функцию и типичные действия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темы Places in a town / city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люди ходят в разные места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посещений помогает увидеть, какие места относятся к повседневной жизни, а какие нужны только в особых случаях.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 и магазин используются чаще всего, а музей и больница — реже, поэтому их важно отличать в словаре 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частоты посещений для темы Places in a town / city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отдыха: park, square, river embankment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для 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 — это место, где гуляют, бегают, катаются на велосипеде и отдыхают на свежем воздухе. Обычно здесь есть trees, benches and paths, поэтому парк легко узнать по обстановке.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 и 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park и square часто находятся рядом с жилыми домами или в центре города. На площади проводят встречи и праздники, а в сквере удобно посидеть и немного отдохнуть.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Embankment находится рядом с рекой, озером или морем. Это хорошее место для прогулок, особенно вечером, когда люди хотят побыть на улице и посмотреть на воду.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показывают, что город нужен не только для работы и учёбы, но и для отдыха. Они помогают проводить время с друзьями и чувствовать себя спокойно.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транспортные места в городе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у 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школьники часто приходят на bus stop, чтобы дождаться нужного автобуса. Здесь важно посмотреть на route и не пропустить свой transport. Иногда рядом уже виден school, shop или crossing, поэтому дорогу легко объяснить по ориентирам.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путь через метро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Metro station помогает быстро попасть в другой район города, особенно когда улицы заняты машинами. Пассажиры смотрят на signs, покупают ticket и спускаются на platform. Для многих это самый удобный способ travel в будний день.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 вокзала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 station и bus station нужны, когда люди едут дальше, чем в соседний район. Здесь слышны объявления, видны чемоданы и расписание. Именно в таких местах слова travel, ticket и route становятся особенно понятными.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понять дорогу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маршрутного диалога на английском языке: от цели до проверки адреса.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здоровья и помощи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лечат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 и clinic — это места, куда идут при болезни, травме или высокой температуре. Здесь помогают doctor и nurse, осматривают patient и назначают medicine, если нужна обычная или срочная помощь.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Ambulance приезжает в emergency, когда человеку очень плохо и помощь нужна сразу. Это слово важно запомнить вместе с doctor, nurse и patient, потому что оно связано с срочными ситуациями.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покупают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pharmacy продают лекарства, витамины и товары для ухода. Сюда приходят после визита к врачу или когда нужно быстро купить нужное средство без долгого ожидания.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dentist’s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Dentist’s — это стоматология, где лечат зубы и проверяют состояние полости рта. В таких местах важно уметь назвать pain, tooth и appointment, чтобы объяснить проблему и записаться на приём.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места города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 and history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 хранит предметы прошлого, картины и интересные находки. Здесь школьники узнают о history, смотрят экспонаты и учатся описывать, что они видят на выставке.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and performance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theatre проходят plays и разные performance. Это место связано со сценой, актёрами и зрителями, поэтому здесь часто нужны слова show, stage и ticket.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 and films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 — это место, где смотрят films на большом экране. Сюда ходят с друзьями или семьёй, чтобы провести время и обсудить сюжет после сеанса.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Concert hall and exhibition hall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Concert hall подходит для music, а exhibition hall — для art и выставок. Такие места показывают, что культура в городе бывает разной: звучащей, зрелищной и познавательной.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люди в разных местах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городские места и типичные действия людей.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 тесно связаны с повседневными действиями: отдыхом, учёбой, едой и спортом. Это помогает запоминать слова не отдельно, а в понятных ситуациях.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словарь темы Places in a town / city для 5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чаще всего находятся в центре города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 обычно объединяет самые заметные и удобные для посещения места, поэтому там легко найти нужные здания и быстро ориентироваться.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в центре занимают магазины и транспортные точки; это показывает, что центр служит для покупок, встреч и перемещений.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функций городских объектов по типичным признакам центра города.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 общественных местах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 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library говорят тихо, не шумят и не мешают другим людям. Фразы Keep quiet и Don’t run помогают понять, какое поведение ожидается в таком месте.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парке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park важно не мусорить и бережно относиться к скамейкам, дорожкам и растениям. Слова safe и careful напоминают, что чистота делает отдых приятнее.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дороге переходят только по crossing и внимательно смотрят по сторонам. В заданиях часто встречается фраза Cross the street carefully, потому что безопасность здесь особенно важна.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Следование указателям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метро и на станциях нужно смотреть на signs and arrows, чтобы не заблудиться. Такие notice и sign помогают быстро найти выход, платформу или нужный путь.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адрес на английском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 правильной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табличке у дома обычно видны street и house number, и этого уже хватает, чтобы найти нужное здание. Если дом стоит near a shop or next to a school, ориентироваться становится ещё легче.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в большом доме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адрес включает flat number, важно понимать, что речь идёт не только о городе, но и о точном месте внутри здания. Слова in, at и on помогают описать, где именно находится квартира.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доходит по адресу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конверте адрес помогает письму попасть в нужный city и country без ошибок. Чем точнее указаны street, house number и flat number, тем проще найти получателя и не перепутать его 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маршрут по городу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обычного городского маршрута: от точки старта к проверке нужного адреса.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Район, улица и квартал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District — это большая часть города, где находятся дома, магазины и школы. Когда говорят in my district, обычно имеют в виду знакомую территорию рядом с домом и ежедневными маршрутами.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 адрес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соединяет разные здания и помогает точно назвать место на карте. Фраза on this street полезна, когда нужно объяснить, где стоит дом, магазин или кафе.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Квартал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Block — это группа домов между улицами, которую удобно видеть на плане. Выражение around the corner помогает сказать, что нужное место находится совсем рядом и его легко найти.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городских мест по функциям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город включает места для жизни, учёбы, покупок, лечения, поездок и отдыха, поэтому словарь удобно учить группами.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Функциональный подход показывает связь слов между собой и помогает быстро вспоминать нужное место по ситуации.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лексики темы Places in a town / city для 5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городских местах помогают понимать карты, объяснять дорогу, читать вывески и говорить о своей повседневной жизни. Чем лучше вы знаете эту лексику, тем увереннее ориентируетесь в городе.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английском — это просто и полезно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2026-05-30T11:17:58Z</dcterms:created>
  <dcterms:modified xsi:type="dcterms:W3CDTF">2026-05-30T11:17:58Z</dcterms:modified>
</cp:coreProperties>
</file>