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«Чёрная смерть»: большая история о болезни и людях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чума изменила мир и чему она научила людей?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улицы, тесные дома, рынки и торговые пути помогали болезни быстро находить новых жертв.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 и его слабые места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считают, что болезнь началась далеко на востоке и постепенно двигалась вместе с торговыми путями.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1347 год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попала в крупные морские порты, где корабли привозили людей, товары, крыс и блох.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распространение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портов болезнь быстро пошла в города и страны, потому что люди часто встречались и путешествовали.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чума пришла в Европу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чумы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заболевших резко поднималась температура, появлялась сильная слабость, а тело словно не хотело слушаться. Человек чувствовал себя очень плохо и быстро терял силы.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Болезненные бубоны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 возникали большие болезненные опухоли — бубоны. Они появлялись чаще всего там, где организм боролся с инфекцией, и выглядели очень страшно.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из-за кровоизлияний кожа темнела, словно покрывалась тёмными пятнами. Именно поэтому болезнь и стала известна как «Чёрная смерть».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ухудшение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больного могло ухудшаться очень быстро. В те времена люди ещё не знали, как остановить такую опасную болезнь.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чума переходила от одного к другому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Блохи на крысах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переносчиками были блохи, жившие на крысах. Когда крысы погибали, блохи искали новый источник крови и легко кусали людей.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Укус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укуса заражённая блоха передавала болезнь человеку. Так инфекция попадала в тело и начинала быстро распространяться дальше.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Тесные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чума двигалась в домах, на рынках и в портах. Там люди тесно жили, часто встречались и невольно помогали болезни.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Грязь и беспорядок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плохая уборка и скученность создавали для заразы удобные условия. Чем меньше чистоты, тем легче болезни было переходить от одного к другому.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613" y="1162275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мешало людям защититься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знали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ещё не понимали, что болезни вызывают микробы и бактерии. Поэтому они не могли сразу найти правильный способ борьбы с чумой.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помогали не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того времени не знали настоящего источника болезни. Они старались лечить, но их знания были слишком маленькими для такой беды.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Молились и носили амулеты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надеялись на молитвы, травы и талисманы. Эти способы успокаивали людей, но против чумы почти не работали.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Избегали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старались не выходить из дома и не подходить к больным. Это могло немного помочь, но полностью остановить болезнь было очень трудно.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25–50 миллионов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огромный счёт показывает, насколько страшной была Чёрная смерть для людей средневековой Европы.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погибло в Европе во время эпидемии.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оценки, приведённые в научно-популярной и учебной литературе по истории чумы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на которых стало тихо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болезнь приходила в город, шумные улицы быстро пустели. Люди старались не выходить из дома без крайней нужды, а многие лавки закрывались одна за другой. Даже знакомые голоса на площади звучали всё реже, будто город вдруг стал меньше.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которая замерла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 мастерские работали хуже обычного, потому что покупатели боялись приходить, а торговцы — открывать двери. Товар лежал без движения, телеги останавливались у ворот, и привычная жизнь словно делала длинный перерыв.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Похороны в спешке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Смертей было так много, что похороны часто проходили очень быстро. Иногда умерших хоронили в общих могилах, потому что у людей не хватало ни времени, ни сил на обычный порядок прощания.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города во время беды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начали защищаться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282150" y="2434525"/>
            <a:ext cx="2124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ворота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города переставали пускать приезжих и закрывали ворота. Так жители пытались не впустить болезнь внутрь городских стен.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592625" y="2922600"/>
            <a:ext cx="2124300" cy="13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Карантин для кораблей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корабли и путешественников стали держать отдельно от остальных людей на время ожидания. Это помогало уменьшить риск заражения.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794850" y="1831450"/>
            <a:ext cx="20670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 дней ожидания
</a:t>
            </a:r>
            <a:pPr algn="r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«карантин» связано с числом 40. Считалось, что если подождать достаточно долго, можно заметить болезнь до встречи с другими людьми.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помогал больным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850600" y="145992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приходили к больным, приносили еду, воду и утешение. Они старались поддержать людей, хотя сами тоже могли заболеть.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850600" y="2768990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милосердия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Сёстры милосердия ухаживали за тяжёлыми больными и помогали им в повседневных делах. Их труд был тихим, но очень важным.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3850600" y="4078055"/>
            <a:ext cx="43701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врачи и их помощники продолжали работать, несмотря на страх. Их смелость показала, как много значит забота о других в трудный час.
</a:t>
            </a:r>
            <a:endParaRPr lang="en-US" sz="11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Менялись цены и зарплаты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стало меньше, за работу начали платить больше, а некоторые товары дорожали. В городах и деревнях жизнь уже не могла идти по старым правилам.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ремесленники получили больше возможностей выбирать, где трудиться. Эпидемия надолго изменила привычный уклад, и люди ещё долго вспоминали эти трудные годы.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Рабочих рук стало мало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страшной болезни во многих местах погибло так много людей, что полям, мастерским и лавкам не хватало работников. Труд ценился выше, а найти место стало легче.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изменилась жизнь людей после эпидемии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слухи и несправедливость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виноватых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очень боялись, им хотелось найти того, кто, как им казалось, виноват в беде. Часто подозрения падали на чужаков, бедных или просто больных соседей.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росли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точных знаний люди передавали страшные истории и нелепые объяснения. Один испуганный шёпот мог превратиться в целую толпу тревожных разговоров на площади.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страха случались несправедливые поступки. Людей могли обвинять без доказательств, а доброта и помощь иногда уступали место недоверию, обидам и злости.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доверия между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делала сердца напряжёнными, как тугая струна. Вместо поддержки некоторые сторонились друг друга сильнее обычного, и это ещё больше усложняло жизнь в городах.
</a:t>
            </a:r>
            <a:endParaRPr lang="en-US" sz="11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2770325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выяснили, что чуму вызывает бактерия Yersinia pestis. Это не было волшебством или проклятием: у болезни оказалась настоящая причина, которую можно изучать и понимать.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играли блохи и грызуны, особенно крысы. Так болезнь могла переходить от животного к человеку и дальше распространяться по домам, рынкам и портам.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узнали, как действует инфекция, стало проще защищаться от неё. Наука помогла увидеть то, что раньше было скрыто, и сделать мир безопаснее.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учёные узнали позже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1187900" y="2483000"/>
            <a:ext cx="20190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обращение к врачу
</a:t>
            </a:r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чуму обнаружить вовремя, врачи могут помочь современными лекарствами. Чем раньше начато лечение, тем больше шансов быстро справиться с болезнью.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562500" y="2483000"/>
            <a:ext cx="20190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защита и чистота
</a:t>
            </a:r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беречься от укусов насекомых, бороться с грызунами и следить за чистотой вокруг дома. Такие меры уменьшают риск встречи с инфекцией.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37100" y="2483000"/>
            <a:ext cx="20190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болезнь под контролем
</a:t>
            </a:r>
            <a:pPr algn="ctr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лучше распознаёт чуму и умеет её лечить. Поэтому теперь она гораздо менее опасна, чем в Средние века, когда люди почти ничего не знали.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медицина сегодня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из старинной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миниатюрах художники изображали больных людей, врачей в масках и пустые улицы. Такие рисунки помогают нам представить, как страшно выглядела жизнь во время эпидемии. Это словно окно в далёкое прошлое, где каждая деталь хранит память о страхе и мужестве.
</a:t>
            </a:r>
            <a:endParaRPr lang="en-US" sz="1182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где видно беду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изучают старые карты и записи, чтобы понять, как болезнь двигалась из города в город. По ним видно, что торговые пути и порты были её быстрыми дорогами. Карта превращает историю в понятный маршрут, который можно проследить шаг за шагом.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экспонат с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можно увидеть предметы и изображения, связанные с тем временем. Они напоминают, что «Чёрная смерть» была не сказкой, а настоящей трагедией для миллионов людей. В таких залах прошлое говорит тихо, но очень убедительно.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память о «Чёрной смерти» дошла до нас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историю важно изучать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распространяется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чумы показывает, что инфекция может очень быстро охватить большие территории, если люди не знают, как её остановить. Один пропущенный случай способен принести много бед.
</a:t>
            </a:r>
            <a:endParaRPr lang="en-US" sz="924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 был тесным и грязным, поэтому болезнь чувствовала себя там почти как дома. Изучая прошлое, мы лучше понимаем, почему порядок и чистота так важны.
</a:t>
            </a:r>
            <a:endParaRPr lang="en-US" sz="966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сильнее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пугаются, они не всегда принимают правильные решения. Наука помогает не гадать, а понимать причину болезни и выбирать полезные меры защиты.
</a:t>
            </a:r>
            <a:endParaRPr lang="en-US" sz="1033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делает людей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беды особенно важны забота, спокойствие и поддержка друг друга. История «Чёрной смерти» учит, что дружная помощь намного полезнее паники и злых слухов.
</a:t>
            </a:r>
            <a:endParaRPr lang="en-US" sz="10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факты о чуме XIV века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эпидемии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страшная волна чумы пришлась на XIV век. Именно тогда болезнь стала одной из крупнейших катастроф Средневековья и унесла огромное число жизней.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особенно быстро шла по торговым дорогам и через морские порты. Корабли, товары и путешественники помогали ей переходить из одного места в другое.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больных поднималась высокая температура, появлялись слабость, боль и опухоли. Во многих случаях болезнь развивалась очень быстро и заканчивалась смертью.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погибших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число жертв неизвестно, но историки говорят о десятках миллионов людей. Для того времени это было невероятно большое и страшное число.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улицы и тесные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средневековом городе люди жили очень близко друг к другу, а улицы были узкими. Если болезнь попадала в один дом, ей было легко перейти в соседний. Почти как незваный гость, она быстро находила себе дорогу по целому кварталу.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крысы и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рынках собирались люди, животные и грузы со всего города. Там крысы могли бегать между мешками и телегами, а инфекция находила новые пути для распространения. Шумный рынок становился местом, где беда двигалась особенно ловко.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и корабли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портах к берегу прибывали корабли из далёких стран, и вместе с товарами могли приходить блохи и крысы. Поэтому морская торговля, которая приносила богатство, иногда приносила и опасность. Город у воды был уязвим особенно сильно.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средневековый город был уязвим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2925" y="1168905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была инфекция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«Чёрная смерть» началась не как чудо и не как проклятие, а как заразная болезнь. Позже люди смогли изучить её причины и понять, как она действует.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помогала беде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было много людей, грязь и тесные дома, болезнь распространялась особенно быстро. Средневековый город невольно становился удобной дорогой для инфекции.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спасает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бедствия особенно важны осторожность, забота и готовность помогать другим. Когда люди действуют вместе, у болезни меньше шансов.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чуме напоминает, что знания полезнее паники. Из прошлого мы узнаём, как защищать здоровье и почему нельзя относиться к болезни легкомысленно.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«Чёрная смерть» унесла миллионы жизней, но оставила важный урок: знания, чистота и забота о людях помогают лучше, чем страх. История умеет предупреждать даже через 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оставила после себя «Чёрная смерть»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2026-05-26T11:23:40Z</dcterms:created>
  <dcterms:modified xsi:type="dcterms:W3CDTF">2026-05-26T11:23:40Z</dcterms:modified>
</cp:coreProperties>
</file>