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культура конца XVIII — начала XX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классицизма к авангарду: искусство меняет язык вместе с эпохой.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больших перемен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машины, железные дороги, фотография и городская жизнь ускорили перемены. Художники все чаще обращались к современности и спорили, что важнее: правила, правдоподобие или свобода поиска новых форм.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59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 его поздний расцвет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античность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обращался к искусству Древней Греции и Рима. Его отличали симметрия, ясные формы и строгие пропорции, которые создавали чувство порядка и гармонии.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были важны разум, долг и гражданская добродетель. Произведения должны были воспитывать человека, напоминая о дисциплине, общественном благе и ответственности.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Архитектурная торжественность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классицизм особенно заметен в величественных зданиях с колоннами, фронтонами и уравновешенными фасадами. Такой облик подчеркивал значимость города и государства.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собор и Адмиралтейство в Петербурге, а также работы К. Росси и А. Воронихина показывают, как классицизм получил яркое развитие в 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чувство, свобода, герой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сильных переживаний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поставил в центр эмоции, мечту и одиночество. Художники и писатели старались показать не внешний порядок, а внутреннюю жизнь человека и его душевные поиски.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Любимыми стали образы бурь, ночных пейзажей, гор, моря и дальних дорог. Резкие контрасты света и тьмы помогали передать напряжение, тревогу и чувство тайны.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обычно стремится к свободе, не принимает обыденность и нередко оказывается одиноким. Его образ связан с подвигом, выбором и борьбой за идеал.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 романтизм часто обращался к прошлому, национальным легендам и темам свободы. Так художники подчеркивали характер народа и его память о важнейших событиях.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ведущих художественных направлений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стили появлялись не сразу, а постепенно, отвечая на изменения в жизни общества и в самом искусстве.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к большей свободе формы и ослаблению строгих академических норм.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курса истории мировой художественной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48" y="2367705"/>
            <a:ext cx="3014918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жизнь без прикрас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обратился к труду, быту и повседневной жизни. В центре внимания оказались крестьяне, рабочие, семья и общественные отношения, а не идеальные или сказочные сюжеты.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стремились внимательно изучать детали, лица, одежду и пространство. Благодаря этому картины и книги выглядят убедительно и помогают увидеть жизнь такой, какой она была.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показывали неравенство, бедность, конфликты и трудный выбор человека. Искусство становилось способом говорить о проблемах общества и задумываться о справедливости.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в 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важную роль сыграли передвижники: они устраивали выставки в разных городах и делали живопись доступной широкой публике, а не только жителям столиц.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 их 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художественные вкусы: от порядка и нормы к свободе, впечатлению и эксперименту.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направление не отменяло предыдущее, а расширяло способы изображения мира.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курса истории мировой художественной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реке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Импрессионист не рисует предметы «навсегда» — он ловит состояние света в конкретный момент. Река утром, отражения на воде и мягкий туман становятся главным событием картины. Так обычный пейзаж превращается в впечатление, которое почти исчезает на глазах.
</a:t>
            </a:r>
            <a:endParaRPr lang="en-US" sz="1203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художника важны не только природа, но и улицы, вокзалы, кафе, мосты. В городе постоянно меняются люди, погода и освещение, поэтому каждый кадр жизни выглядит неповторимым. Короткие мазки помогают передать этот живой ритм.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свете дня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Импрессионисты часто изображали прогулки, отдых в саду и бытовые сцены, где особенно заметны свет, воздух и движение. В таких работах у Клода Моне, Огюста Ренуара и Эдгара Дега повседневность звучит как поэтичный момент.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свет и мгновение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художника особенно ярко связаны с развитием русской реалистической живописи этого времени.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имен обычно называют как ключевые для понимания передвижников и реализма: Перов, Репин, Шишкин и Левитан.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искусства и русской живописи XIX века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искусство от академизма к авангарду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строгих норм к свободному художественному эксперименту в конце XVIII — начале XX 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979" y="2233462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в архитектуре XIX века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функции зданий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росли, и архитектура отвечала на их нужды: появлялись вокзалы, театры, музеи, мосты и доходные дома. Здание должно было быть не только красивым, но и удобным для жизни нового времени.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стекло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всё чаще использовали металл, стекло и инженерные конструкции, которые позволяли строить больше, выше и светлее. Такие решения помогали создавать просторные залы, крытые галереи и большие общественные пространства.
</a:t>
            </a:r>
            <a:endParaRPr lang="en-US" sz="1561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индустриального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стала частью быстро меняющегося городского пейзажа. Она должна была сочетать практичность, представительность и удобство, потому что улицы, площади и новые кварталы требовали иного подхода к строительству.
</a:t>
            </a:r>
            <a:endParaRPr lang="en-US" sz="1422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модерну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в фасадах и декоре появились плавные линии, асимметрия и растительные орнаменты. Эти черты подготовили появление модерна, который стремился сделать здание цельным художественным образом.
</a:t>
            </a:r>
            <a:endParaRPr lang="en-US" sz="15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656" y="2367705"/>
            <a:ext cx="2261793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в Европе и России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стремился соединить архитектуру, интерьер и предметы быта в цельную художественную среду. Дом, мебель, витражи и плакаты подчинялись одному образу и создавали ощущение завершённости.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стиля характерны текучие контуры, асимметрия и мотивы растений. Художники и архитекторы избегали жёсткой геометрии и искали формы, напоминающие живую природу и естественное движение.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модерн по-своему развивался, но везде оставался стилем красоты повседневности. Он делал художественными не только дворцы, но и обычные городские дома, кафе, витрины и афиши.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модерн особенно заметен в московских особняках и в работах Фёдора Шехтеля. Его здания показывают, как стиль соединял выразительный фасад, удобную планировку и богатый декоративный замысел.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изменили художественную жизнь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ускорили обмен изображениями, идеями и новостями, поэтому художники и зрители чаще сталкивались с современным городским ритмом и новыми темами.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распространялись изображения и информация, тем сильнее искусство откликалось на жизнь современного общества и меняло привычные способы видеть мир.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культуры XIX — начала XX века; схема составлена по ключевым технологическим изменениям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конца XVIII — начала XX века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 достигла высокого уровня ясности и формы. В это время особенно важны произведения Моцарта, в которых сочетаются стройность, выразительность и театральность.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Бетховена, а затем Чайковского и Рахманинова музыка стала более личной и эмоциональной. Симфония, опера и балет передавали сильные переживания и национальные черты.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Дебюсси и другие композиторы искали новые звуковые краски, необычные гармонии и мягкие оттенки звучания. Музыка всё свободнее отходила от старых правил и приближалась к эксперименту.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59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литература как зеркало эпохи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 со зрителем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всё чаще обращался к темам семьи, долга, конфликта поколений и общественных противоречий. Зрители узнавали на сцене собственную жизнь, поэтому спектакли вызывали сильный отклик.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 писатели уделяли больше внимания внутренним переживаниям человека, а не только внешнему действию. Это помогало глубже показать сомнения, выбор и перемены характера.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сценического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укреплялись реалистические декорации и более естественная игра актёров. Благодаря этому театр стал похож не на условную сказку, а на правдоподобную картину современной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 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 пьесы XIX века помогали понять быстро меняющийся мир: рост городов, новые взгляды, социальные различия и поиски смысла. Поэтому литература стала важным способом осмысления эпохи.
</a:t>
            </a:r>
            <a:endParaRPr lang="en-US" sz="11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Мастера, определившие художественную культуру эпохи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видах искусства появлялись мастера, которые обновляли художественный язык и влияли на культуру нескольких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обновление происходило одновременно в живописи, архитектуре, музыке и литературе. Эпоха не имела одного центра: она развивалась в разных странах и жанрах сразу.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ключевых представителей искусства конца XVIII — начала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604" y="2403758"/>
            <a:ext cx="2839581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начала XX века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Авангардисты сознательно отказывались от привычных правил композиции и изображения. Они хотели не повторять старое искусство, а создать для новой эпохи собственный художественный язык.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кубизме, футуризме и абстракции художники использовали геометрические фигуры, смелые линии и яркие цветовые сочетания. Картина становилась не похожей на привычное окно в реальность.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темами стали скорость, движение, техника и напряжённый ритм современной жизни. Авангард выражал ощущение перемен, когда старый мир быстро уступал место новому.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искусства этого периода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стили, художников особенно интересовали человек и его место в меняющемся мире. Это объединяло живопись, литературу, музыку и театр.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связаны с человеком и городом: искусство всё чаще отражало личные чувства, современную жизнь и быстрые перемены эпохи.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тематике произведений конца XVIII — начала XX века; значения условные, для наглядного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7378" y="2135780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эпоха важна для культуры XX века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художественные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искусство стало смелее искать новые формы, темы и способы изображения мира. Эти поиски подготовили появление искусства XX века и его разнообразных направлений.
</a:t>
            </a:r>
            <a:endParaRPr lang="en-US" sz="1514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писатели и композиторы всё чаще показывали внутренний мир человека, его сомнения, выбор и чувства. Личность стала одной из главных тем всей художественной культуры.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архитектуру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стили, от модерна до авангарда, изменили облик городов. Их идеи заметны в фасадах зданий, планировке пространств и в подходе к оформлению городской среды.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мировой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Моцарта, Бетховена, Толстого, Чехова, Репина и других мастеров до сих пор изучают и ценят во всём мире. Они стали частью общей культурной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строгих правил к свободе творчества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конца XVIII — начала XX века показала, как искусство умеет меняться вместе с жизнью общества. От классицизма до авангарда оно стало свободнее, смелее и ближе к человеку.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2026-06-02T08:21:51Z</dcterms:created>
  <dcterms:modified xsi:type="dcterms:W3CDTF">2026-06-02T08:21:51Z</dcterms:modified>
</cp:coreProperties>
</file>