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птиц к сезонным явлениям природы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птицы переживают смену сезонов и меняют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меняются свет, температура и влажность, птицам приходится по-новому искать корм, выбирать укрытия и вовремя готовиться к перелётам, линьке и размножению.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смена сезонов так важна для птиц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природные сигналы запускают сезонные изменения у птиц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361275" y="38975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Удлинение или сокращение дня — самый надёжный сигнал для многих видов. Он запускает гормональные изменения, которые заранее готовят птиц к миграции, линьке и гнездованию.
</a:t>
            </a:r>
            <a:endParaRPr lang="en-US" sz="938" dirty="0"/>
          </a:p>
        </p:txBody>
      </p:sp>
      <p:sp>
        <p:nvSpPr>
          <p:cNvPr id="13" name="Text 3"/>
          <p:cNvSpPr txBox="1"/>
          <p:nvPr/>
        </p:nvSpPr>
        <p:spPr>
          <a:xfrm>
            <a:off x="4361275" y="225621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 влажность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дождь и засуха меняют условия поиска пищи и передвижения. При избытке воды или её нехватке птицы выбирают другие места кормления и отдыха.
</a:t>
            </a:r>
            <a:endParaRPr lang="en-US" sz="1063" dirty="0"/>
          </a:p>
        </p:txBody>
      </p:sp>
      <p:sp>
        <p:nvSpPr>
          <p:cNvPr id="14" name="Text 4"/>
          <p:cNvSpPr txBox="1"/>
          <p:nvPr/>
        </p:nvSpPr>
        <p:spPr>
          <a:xfrm>
            <a:off x="4361275" y="132298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Похолодание или потепление влияет на расход энергии и доступность корма. Птицы начинают менять поведение ещё до сильных морозов или устойчивого весеннего тепла.
</a:t>
            </a:r>
            <a:endParaRPr lang="en-US" sz="979" dirty="0"/>
          </a:p>
        </p:txBody>
      </p:sp>
      <p:sp>
        <p:nvSpPr>
          <p:cNvPr id="15" name="Text 5"/>
          <p:cNvSpPr txBox="1"/>
          <p:nvPr/>
        </p:nvSpPr>
        <p:spPr>
          <a:xfrm>
            <a:off x="4361275" y="3189462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корма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насекомых, семян или ягод становится меньше, птицы переходят на другой рацион или перемещаются туда, где пищи больше. Это особенно заметно осенью и зимой.
</a:t>
            </a:r>
            <a:endParaRPr lang="en-US" sz="973" dirty="0"/>
          </a:p>
        </p:txBody>
      </p:sp>
      <p:sp>
        <p:nvSpPr>
          <p:cNvPr id="16" name="Text 6"/>
          <p:cNvSpPr txBox="1"/>
          <p:nvPr/>
        </p:nvSpPr>
        <p:spPr>
          <a:xfrm>
            <a:off x="4361275" y="4122694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сигналы действуют через организм птицы и меняют её состояние заранее. Поэтому многие виды начинают готовиться к перелётам и линьке ещё до наступления резких холодов.
</a:t>
            </a:r>
            <a:endParaRPr lang="en-US" sz="91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реакции помогают птицам по-разному приспособиться к неблагоприятным условиям и сохранить силы в нужный сезон.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птицы выживают благодаря перелётам и смене рациона, а остальные реакции дополняют эту защиту.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условное распределение для наглядности.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сезонные реакции птиц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Перелёты как способ пережить холод и нехватку пищи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54275" y="1468443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перелёты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помогают птицам избежать морозов и голода. Улетая туда, где теплее и больше корма, ласточки, журавли, утки и другие виды повышают шансы на выживание.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4654275" y="2777515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птицы ориентируются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долгого пути птицы используют Солнце, звёзды, магнитное поле Земли и заметные ориентиры местности. Эти способы помогают им сохранять направление даже на больших расстояниях.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4654275" y="4086587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пролетают сотни и тысячи километров, а перелёт требует большой выносливости. Поэтому перед отлётом птицам важно накопить достаточно энергии и выбрать безопасные пути.
</a:t>
            </a:r>
            <a:endParaRPr lang="en-US" sz="10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птиц к миграции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последовательность сезонной подготовки перед дальним перелётом.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241" y="1734625"/>
            <a:ext cx="3755968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стратегии разных птиц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сезоны по-разному влияют на виды, поэтому способы выживания у птиц тоже различаются.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нет одного общего решения: каждый вид использует стратегию, которая лучше подходит к его корму, среде и сезону.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сезонной приспособленности птиц.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Оседлые птицы зимой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улетают далеко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Оседлые птицы остаются на своей территории и переживают зиму за счёт местных ресурсов. Им важно быстро находить корм даже при снегопадах и коротком дне.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рацион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Синицы, поползни, дятлы и воробьи переходят на семена, плоды, насекомых под корой и корм у человека. Это помогает им не зависеть от одного источника пищи.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Густое оперение, слой пуха и умение распушать перья удерживают воздух у тела. Так птицы меньше теряют тепло и экономят энергию в мороз.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укрытия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птицы чаще держатся в дуплах, кустарниках, еловых ветвях и рядом с постройками человека. Укрытие защищает от ветра, снега и хищников.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 и сезонная смена окраски
</a:t>
            </a:r>
            <a:endParaRPr lang="en-US" sz="2100" dirty="0"/>
          </a:p>
        </p:txBody>
      </p:sp>
      <p:sp>
        <p:nvSpPr>
          <p:cNvPr id="11" name="Text 2"/>
          <p:cNvSpPr txBox="1"/>
          <p:nvPr/>
        </p:nvSpPr>
        <p:spPr>
          <a:xfrm>
            <a:off x="2584042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для полёта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линьки перья становятся менее изношенными и плотнее прилегают друг к другу. Это улучшает полёт и помогает птице тратить меньше энергии.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51171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маскировка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видов меняется не только состояние перьев, но и окраска. Это помогает сливаться с окружающей средой, особенно на снегу или среди сухой растительности.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918325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сезонности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куропатка хорошо заметна зимой на фоне снега, а у гусей и уток оперение становится плотнее и лучше отталкивает влагу. Это важная часть защиты в холодный сезон.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16900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перьев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лета и осенью старые перья постепенно сменяются новыми. Свежое оперение прочнее, лучше летит и надёжнее защищает птицу от холода и влаги.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птиц зависит не только от времени года, но и от того, какие корма легче найти рядом.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летом преобладает животный корм, а осенью и зимой возрастает роль растительной пищи и подкормки.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32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условные значения для сравнения сезонных изменений.
</a:t>
            </a:r>
            <a:endParaRPr lang="en-US" sz="832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питание птиц по сезонам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сезона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удлинением дня и потеплением птицы начинают искать партнёра и подходящее место для будущего гнезда. Одновременно усиливается пение и территориальное поведение.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Гнездо, яйца, птенцы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строительства гнезда самка откладывает яйца, а затем оба родителя или один из них выкармливают птенцов. В это время особенно важен доступный корм рядом.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с кормовой базой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размножения часто совпадают с появлением насекомых, распусканием растений и устойчивым теплом. Так птенцы получают больше пищи и быстрее растут.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 время гнездования и выведения птенцов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птицы переживают мороз, снег и голод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последовательность поведения птиц в холодный сезон: от роста затрат энергии до поиска укрытий и корма.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81" y="1162275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птиц в летнюю жару и засуху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Тянутся к воде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жару птицы чаще держатся у водоёмов и в тенистых местах, где легче охладиться и найти безопасный отдых. Особенно это заметно у водоплавающих видов.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Снижают дневную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самые жаркие часы птицы меньше двигаются и кормятся утром или вечером. Так они уменьшают потерю влаги и не перегреваются под прямыми солнечными лучами.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места кормления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засухе сокращается число насекомых и сочных плодов, поэтому птицы ищут новые участки с кормом. Это помогает им не тратить силы напрасно.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полёт и прохладу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и стрижи ловят насекомых прямо в воздухе, а водоплавающие птицы выбирают более прохладные водоёмы. Такое поведение облегчает жизнь в жаркий период.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377943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теме «Приспособленность птиц к сезонным явлениям природы»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среды вызывают у птиц разные реакции, которые помогают экономить энергию и выживать в течение года.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сигналы среды — свет, температура и наличие корма; именно они запускают перелёты, поиск укрытий и начало размножения.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признаки природы и ответ птиц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рядом с человеком зимой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помогают кормушки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Кормушки особенно полезны синицам, воробьям, снегирям и щеглам: зимой природного корма становится меньше, а рядом с жильём проще найти безопасную подкормку и пережить холод.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Подходящий корм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подходят семечки, зерно, несолёное сало и сушёные ягоды. Такой корм даёт энергию и не вредит птицам, если он свежий и без лишних добавок.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давать нельзя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солёные продукты и испорченная пища могут навредить птицам или вызвать болезни. Поэтому корм для кормушки должен быть простым, чистым и безопасным.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разместить кормушку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Кормушка у дома, в школьном дворе или в парке помогает наблюдать за птицами и одновременно поддерживать их зимой. Важно, чтобы место было защищённым от ветра.
</a:t>
            </a:r>
            <a:endParaRPr lang="en-US" sz="113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птицы тратят больше энергии на обогрев, поэтому даже короткий поиск корма может быть опасен. Укрытия помогают переждать непогоду и сохранить силы.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условия выживания — корм и защищённые места. Если они есть, птицы легче переносят мороз и дольше сохраняют активность.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24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темы; точные количественные данные не приводятся.
</a:t>
            </a:r>
            <a:endParaRPr lang="en-US" sz="724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выживание птиц зимой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40–42 °C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 высокая температура тела требует много питания каждый день. Когда приближается неблагоприятный сезон, птицы начинают готовиться заранее, чтобы не тратить силы в самый трудный момент.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поэтому птицам приходится заранее накапливать запас энергии.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по биологии птиц: средняя температура тела у птиц около 40–42 °C.
</a:t>
            </a:r>
            <a:endParaRPr lang="en-US" sz="105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временем года и жизнью птиц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повторяющийся годовой цикл, в котором изменения температуры, длины дня и кормовой базы задают поведение птиц.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примеры сезонной приспособленности птиц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54275" y="1468443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Снегирь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Снегирь хорошо заметен на снегу благодаря яркой окраске, но выживает не из-за цвета, а благодаря питанию почками, семенами и ягодами, которые доступны в холодный сезон.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4654275" y="2777515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Клёст и шишки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Клёст может выводить птенцов даже зимой, потому что в шишках остаются семена, пригодные для корма. Это редкий пример размножения в холодное время года.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4654275" y="4086587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Гусиный клин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 летят клином, чтобы уменьшить сопротивление воздуха и экономить силы на длинной дороге. Такое построение помогает всей стае двигаться более эффективно.
</a:t>
            </a:r>
            <a:endParaRPr lang="en-US" sz="10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выживают благодаря точным приспособлениям: перелётам, линьке, смене питания, укрытиям и изменению активности. Эти особенности помогают им переживать любые сезоны и успешно размножаться.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управляют жизнью птиц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2026-06-01T11:09:50Z</dcterms:created>
  <dcterms:modified xsi:type="dcterms:W3CDTF">2026-06-01T11:09:50Z</dcterms:modified>
</cp:coreProperties>
</file>