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— там, где воды мало, и без специальных приспособлений жизнь становится сложной.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на уроках 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встречаются на всех материках. Около 2 миллиардов человек живут там, где воды не хватает. Изучение помогает понять, как вода влияет на сельское хозяйство, города, перемещения людей и риск опустынивания земель.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мм/год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осадков меньше этого порога, влаги часто не хватает ни растениям, ни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школьных курсов географии о пороге засушливости для пустынь (в учебных материалах часто указывается значение порядка 250 мм/год).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засушливой территории — осадков выпадает меньше, чем воды теряется при испарении. Для многих пустынь характерны очень малые значения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засушливые области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пустынь разные условия, все они формируют территории с дефицитом влаги и разреженной растительностью. В Африке и Австралии таких зон особенно много.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самые крупные засушливые области сосредоточены в Африке и Австралии, а Гоби относится к холодным пустыням. При этом главная причина засушливости — дефицит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географических сведений; для наглядного сравнения использован условный индекс, а не точные площади.
</a:t>
            </a:r>
            <a:endParaRPr lang="en-US" sz="9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где песок сменяется камнем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около 9 млн км² и тянется в Северной Африке. Здесь можно увидеть песчаные дюны, каменистые плато и солончаки. Меняется поверхность — меняется и то, где вообще удаётся находить воду.
</a:t>
            </a:r>
            <a:endParaRPr lang="en-US" sz="90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Оазисы: жизнь рядом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засушливой жаре оазис становится настоящим островком. Рядом с подземными водами появляются зелёные зоны, где растут растения и живут люди. Именно вода определяет, смогут ли здесь поселиться или вести хозяйство.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ночь: резкие перепады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известна тем, что днём бывает очень жарко, а ночью температура может сильно понижаться. Такие перепады влияют на животных и растения: им приходится беречь влагу и искать прохладные укрытия. Поэтому жизнь чаще концентрируется у воды.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самый известный пример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Руб-эль-Хали температура часто превышает 45 °C, поэтому человеку и животным важно избегать самой жаркой части дня.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поднимают и переносят песок, из-за чего формируются высокие барханы. Движение песка делает ориентирование и строительство особенно трудными.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Руб-эль-Хали на Аравийском полуострове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рек здесь почти нет, поэтому поселения встречаются редко. Обычно люди живут рядом с оазисами или используют подземные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Гоби и холодные пустыни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Гоби находится в Монголии и Китае и считается холодной пустыней: зимой здесь нередко бывает значительно ниже 0 °C, а летом — очень жарко.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мало, поэтому поверхность часто каменистая или щебнистая. На ней трудно закрепляться растениям, и почва плохо удерживает влагу.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представлена редкими низкими растениями. Они приспособлены к сухости: растут медленно, экономят воду и переживают длинные периоды без дождей.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приходится сталкиваться и с морозами, и с засухой. Многие ищут защиту в тени и норах или ведут активность тогда, когда погодные условия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осадков в разных пустынях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засушливость связана прежде всего с очень малым количеством осадков, а не только с жарой. Холодные регионы тоже могут быть сухими.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температуры ниже, дождей всё равно может не хватать, поэтому пересыхают почвы и беднеет растительность. Общий признак пустынь — дефицит 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учебных справочников по климатическим особенностям пустынь; для графика использована качественная шкала (индекс), а не точные измерения.
</a:t>
            </a:r>
            <a:endParaRPr lang="en-US" sz="10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38" y="1572310"/>
            <a:ext cx="3578690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засушливых территорий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 пустыни, климат и то, как выглядит поверхность, чтобы понять: дефицит воды есть везде.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температуры и рельеф, но везде ключевая проблема — нехватка воды. Поэтому и растения, и животные выживают за счёт экономии 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географические справочники (обобщённые описания пустынь).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53" y="3677070"/>
            <a:ext cx="405898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умеют экономить воду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тянут воду из глубины с помощью длинных корней. Так они остаются живыми даже тогда, когда верхний слой почвы пересох и становится жёстким.
</a:t>
            </a:r>
            <a:endParaRPr lang="en-US" sz="1424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листья и 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растений листья уменьшены, а вместо них появляются колючки. Это снижает испарение и защищает от поедания, когда животным тоже нужна вода и пища.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 в стебле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толстые стебли работают как «резервуар». Влага накапливается после редких дождей и расходуется постепенно, поэтому растение не погибает при длительной засухе.
</a:t>
            </a:r>
            <a:endParaRPr lang="en-US" sz="1189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пустынного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растений приспосабливается к ритму погоды: пережидает сухие периоды и активно растёт только тогда, когда влажность появляется. Так меньше потерь и больше шансов на выживание.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Растения-эфемеры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Растения-эфемеры быстро прорастают и цветут после дождя, а затем снова переходят в «спящий» режим. Их жизненный цикл успевает пройти за короткое влажное окно.
</a:t>
            </a:r>
            <a:endParaRPr lang="en-US" sz="13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45" y="2327342"/>
            <a:ext cx="1987980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985" y="2327342"/>
            <a:ext cx="1987980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5880" y="2327342"/>
            <a:ext cx="1987980" cy="26300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700" y="2327342"/>
            <a:ext cx="1987980" cy="263009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и их приспособления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607847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Верблюд: выносливость вместо «свежей воды»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приспособлены к долгим периодам без питья. Они экономят влагу и выдерживают жару лучше многих животных. Днем верблюды меньше перегреваются благодаря особому строению тела и поведению. Нужную влагу они частично получают с пищей.
</a:t>
            </a:r>
            <a:endParaRPr lang="en-US" sz="666" dirty="0"/>
          </a:p>
        </p:txBody>
      </p:sp>
      <p:sp>
        <p:nvSpPr>
          <p:cNvPr id="13" name="Text 2"/>
          <p:cNvSpPr txBox="1"/>
          <p:nvPr/>
        </p:nvSpPr>
        <p:spPr>
          <a:xfrm>
            <a:off x="2682887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и «ночной режим»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— маленькая лисичка пустынь, которая чаще активна ночью. В прохладе легче сохранить энергию, а днем зверек прячется от палящего солнца. Его большие уши помогают отводить тепло и находить добычу. Благодаря этому он дольше остается без воды.
</a:t>
            </a:r>
            <a:endParaRPr lang="en-US" sz="760" dirty="0"/>
          </a:p>
        </p:txBody>
      </p:sp>
      <p:sp>
        <p:nvSpPr>
          <p:cNvPr id="14" name="Text 3"/>
          <p:cNvSpPr txBox="1"/>
          <p:nvPr/>
        </p:nvSpPr>
        <p:spPr>
          <a:xfrm>
            <a:off x="4743782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Тушканчики: быстрые, но осторожные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умеют спасаться от жары и хищников благодаря быстрым перемещениям и умению прятаться. Во многих случаях они держатся ближе к норам, где прохладнее и влажнее. Активность у них смещается на вечер и ночь, когда условия становятся мягче.
</a:t>
            </a:r>
            <a:endParaRPr lang="en-US" sz="721" dirty="0"/>
          </a:p>
        </p:txBody>
      </p:sp>
      <p:sp>
        <p:nvSpPr>
          <p:cNvPr id="15" name="Text 4"/>
          <p:cNvSpPr txBox="1"/>
          <p:nvPr/>
        </p:nvSpPr>
        <p:spPr>
          <a:xfrm>
            <a:off x="6805602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скорпионы: пережить жару помогает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скорпионы часто прячутся в тени, расщелинах или норах, пережидая самые жаркие часы. Некоторые из них получают влагу из добычи и пищи, поэтому могут долго обходиться без луж и ручьев. Их поведение помогает сохранять температуру тела и снижает потери воды.
</a:t>
            </a:r>
            <a:endParaRPr lang="en-US" sz="659" dirty="0"/>
          </a:p>
        </p:txBody>
      </p:sp>
      <p:sp>
        <p:nvSpPr>
          <p:cNvPr id="16" name="Text 5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дефицит воды: от редких дождей к опустыниванию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причинно-следственных шагов: осадки, испаряемость, состояние почв и растительности, а затем — усиление эрозии и общее высушивание. Дополнительно учитываются человеческие факторы, которые ускоряют процесс.
</a:t>
            </a:r>
            <a:endParaRPr lang="en-US" sz="2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чаще всего селится у рек, колодцев, подземных вод и оазисов: там проще найти питьевую воду и полив для культур. Вдали от источников поселенцам приходится тратить больше сил на воду и дорогу.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развиваются кочевое скотоводство и орошаемое земледелие, где урожай напрямую зависит от режима воды. Также встречается добыча полезных ископаемых, но она требует надежного снабжения ресурсами.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 дефицитом питьевой воды, жарой, пыльными бурями и большими расстояниями между поселениями. Поэтому важны запас воды, продуманные маршруты и сотрудничество между жителями.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засушливых районах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для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даже кратковременные перебои с водой быстро отражаются на быте, здоровье и сельском хозяйстве, поэтому планирование водоснабжения становится жизненно важным.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на жизнь людей влияют вода и сельское хозяйство: когда нарушается водный баланс, растут и остальные проблемы — от засух до 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представление по ключевым проблемам (точные доли зависят от региона и периода наблюдений).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— островки жизни в пустыне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появляется там, где подземные воды подходят близко к поверхности. Благодаря этому у почвы сохраняется влага, и рядом с «островком зелени» пустыня постепенно выглядит менее суровой.
</a:t>
            </a:r>
            <a:endParaRPr lang="en-US" sz="1283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которым 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оазисах растут финиковые пальмы, овощи и зерновые культуры. Их можно выращивать, потому что вода доступна регулярно, а не только после редких ливней. Вокруг полей появляются сады и огороды.
</a:t>
            </a:r>
            <a:endParaRPr lang="en-US" sz="1274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становятся местами торговли: сюда приезжают караваны и путники. Здесь легче обменять товары и пополнить запасы. Часто оазис также служит ориентиром и безопасной остановкой в пути.
</a:t>
            </a:r>
            <a:endParaRPr lang="en-US" sz="1425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снабжения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воду в пустыне добывают трудно, оазисы выполняют роль «водных станций». От их наличия зависят хозяйство, путешествия и темпы заселения территории. Поэтому вокруг них постепенно возникают поселения.
</a:t>
            </a:r>
            <a:endParaRPr lang="en-US" sz="13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экономят воду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полива используют капельное орошение, чтобы подавать воду точечно и уменьшать потери. В сухих районах также применяют сбор дождевой воды и используют водохранилища, а где возможно — скважины.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дополнительно применяют опреснение морской воды, когда пресной воды не хватает. Это позволяет получать ресурс для питья и хозяйственных нужд, но требует устойчивых источников энергии и оборудования.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расходуют бережно, потому что чрезмерный забор снижает запасы подземных вод. Когда грунтовые источники истощаются, нехватка воды становится еще острее и усиливает проблемы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— это ухудшение состояния земель в сухих районах: почвы теряют плодородие, а растительность становится беднее. В результате территория постепенно приобретает больше «пустынных» черт.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усиливают перевыпас скота и распашка без защиты почвы. Когда растительный покров разрушается, земля хуже удерживает влагу, а ветер и дожди быстрее уносят верхний слой.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изменение климата тоже ускоряют ухудшение. Сильная засуха, сухие ветра и частые экстремальные погодные явления снижают шансы на восстановление растительности.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Сахель в Африке, части Центральной Азии и юг Средиземноморья. В этих регионах запас прочности у земель уже невысок, поэтому любое давление на природу заметно отражается на ландшафте.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засухи и сухого климата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засушливость усиливается не только жарой: при низкой влажности и высокой испаряемости вода быстрее «уходит» из почвы, даже если дождей было немного.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форма показывает, что сухость — результат нескольких параметров одновременно. В разных регионах вклад факторов может отличаться, но дефицит воды в итоге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факторов засухи по наборам климатических характеристик (точные значения зависят от конкретной территории).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138" y="1426907"/>
            <a:ext cx="371454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сухом климате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растения, животные и люди уменьшают потери влаги и увеличивают выживаемость в условиях жары и дефицита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групп общий принцип один: пережить жару и уменьшить потери влаги. При этом способы разные — от корней и колючек до ночной активности и точного орошения.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экологии сухих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— не «пустота», а особый мир с дефицитом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разнообразны: они бывают жаркими и холодными, песчаными и каменистыми. Их объединяет нехватка воды, которая влияет на природу, хозяйство и повседневную жизнь. Здесь существуют и люди, и животные, и растения — но выживание возможно только при бережном отношении к воде и земле.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2026-05-11T16:17:42Z</dcterms:created>
  <dcterms:modified xsi:type="dcterms:W3CDTF">2026-05-11T16:17:42Z</dcterms:modified>
</cp:coreProperties>
</file>