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как род литературы: чувства, настроение, внутренний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показывает не событие, а живое движение души.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литературы и место лирики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рассказывает о событиях, драма строится на действии и диалоге, а лирика передаёт переживания человека. Именно поэтому она кажется самой личной и близкой читателю: в ней особенно важны настроение, интонация и образность.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лирического произведения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текст обычно невелик по объёму и сосредоточен вокруг одного чувства или впечатления, которое не распадается на множество событий и подробно не развивается.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часто заметны ритм, рифма, строфы и выразительные слова. Образы строятся с помощью эпитетов, сравнений, метафор, олицетворений и повторов.
</a:t>
            </a:r>
            <a:endParaRPr lang="en-US" sz="151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передаёт не столько рассказ о том, что произошло, сколько личное впечатление от этого. Поэтому важны интонация, вопросительные и восклицательные предложения.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автор: одно ли это лицо
</a:t>
            </a:r>
            <a:endParaRPr lang="en-US" sz="2845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образ говорящего в стихотворении. Через него читатель слышит мысли, чувства и оценку происходящего. Этот голос помогает понять настроение текста.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обязан говорить только о себе. Он может создать особый образ, отличный от своей биографии. Лирического героя выдают обращения к природе, Родине, памяти или другому человеку.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 и лирический герой не совпадают
</a:t>
            </a:r>
            <a:endParaRPr lang="en-US" sz="115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встречаются в лирике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одна тема часто соединяется с другой: любовь — с памятью, природа — с настроением, Родина — с личным переживанием.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школьный материал чаще всего связан с природой, чувствами и Родиной; остальные темы поддерживают их смысл.
</a:t>
            </a:r>
            <a:endParaRPr lang="en-US" sz="155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темам школьной программы по литературе; точные проценты не фиксировались.
</a:t>
            </a:r>
            <a:endParaRPr lang="en-US" sz="103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0794" y="1285325"/>
            <a:ext cx="431437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в лирике
</a:t>
            </a:r>
            <a:endParaRPr lang="en-US" sz="235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
</a:t>
            </a:r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добавляет слову оценку и помогает сразу почувствовать настроение. Он делает образ ярче и точнее, подсказывая, каким герой или картина воспринимаются лирическим голосом.
</a:t>
            </a:r>
            <a:endParaRPr lang="en-US" sz="1081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показывает скрытое сходство между предметами и явлениями. Благодаря ей стихотворение становится образнее, а мысль — глубже и выразительнее для читателя.
</a:t>
            </a:r>
            <a:endParaRPr lang="en-US" sz="1055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объяснить образ через сопоставление. Оно делает описание понятнее и часто связывает чувства человека с природными или бытовыми деталями.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наделяет природу, предметы и явления человеческими качествами. Так текст становится живым, а окружающий мир словно откликается на чувства героя.
</a:t>
            </a:r>
            <a:endParaRPr lang="en-US" sz="113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звукопись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аллитерация и ассонанс усиливают звучание стихотворения. Они могут передавать шорох, звон, тишину, мягкость или напряжение и запоминаться особенно легко.
</a:t>
            </a:r>
            <a:endParaRPr lang="en-US" sz="10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родов литературы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эпос, лирика и драма по содержанию и форме.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выделяется тем, что сосредоточена на внутреннем мире человека и обычно выражает его наиболее кратко и эмоционально.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литературы, школьный курс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лирическое произведение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создания лирического текста в школьном анализе.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основная форма лирики
</a:t>
            </a:r>
            <a:endParaRPr lang="en-US" sz="289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лирических произведений создаётся как стихотворение. В нём текст делится на строки и строфы, а смысл и звучание помогают удерживать ритм и рифма.
</a:t>
            </a:r>
            <a:endParaRPr lang="en-US" sz="1595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форма делает речь более организованной и музыкальной. Благодаря повтору звуков и чёткой интонации стих легче воспринимается на слух и запоминается.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лирика обязательно рифмуется. Существуют белые стихи и верлибр, где рифма отсутствует или не является главным признаком, но ритмическая организация сохраняется.
</a:t>
            </a:r>
            <a:endParaRPr lang="en-US" sz="1584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остаётся самой узнаваемой формой лирики. Оно позволяет передать чувство точно, сжато и выразительно, без лишних подробностей.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лирики и ее связь с песней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исторически связана с пением и исполнением под музыку. Ритм, повторы, паузы и интонационные подъемы делают стихотворную речь похожей на мелодию.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стихи русских поэтов были положены на музыку и стали романсами или песнями. Так лирическое слово выходит за пределы книги и звучит особенно близко и эмоционально.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лирическом тексте
</a:t>
            </a:r>
            <a:endParaRPr lang="en-US" sz="273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частями текста часто усиливаются повтором, паузами и сменой интонации.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где чувство нарастает, достигает вершины и приходит к итоговому состоянию.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эмоциональной динамики лирического произведения.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природа как отражение чувств
</a:t>
            </a:r>
            <a:endParaRPr lang="en-US" sz="2531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часто связан с пробуждением, надеждой и ощущением начала нового этапа. В стихах природа словно возвращает человеку силы и веру в перемены.
</a:t>
            </a:r>
            <a:endParaRPr lang="en-US" sz="991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картины передают тепло, полноту жизни, свет и радость. В такой лирике природа нередко звучит как образ гармонии и внутреннего подъема.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приносит мотивы раздумья и тихой грусти, а зима — покоя, молчания и одиночества. Эти образы помогают точнее показать состояние героя.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лирике не только описывается, но и раскрывает чувства человека. Пейзаж становится способом говорить о переживании без прямого объяснения.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пейзажа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гражданской лирике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ctr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родной земли, дома и дороги помогают выразить любовь к стране и чувство причастности к ее судьбе и истории.
</a:t>
            </a:r>
            <a:endParaRPr lang="en-US" sz="155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прошлом напоминают о событиях и людях, которые нельзя забывать. Память в них связана с уважением к народу и его опыту.
</a:t>
            </a:r>
            <a:endParaRPr lang="en-US" sz="146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говорит не только о чувствах, но и о долге. Лирический герой размышляет, что может сделать для своей страны и близких.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дом и родные места соединяют личную историю с общей. Через такие детали поэт показывает преемственность и духовную близость людей.
</a:t>
            </a:r>
            <a:endParaRPr lang="en-US" sz="13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лирика и ее главные имена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М. Ю. Лермонтов и Ф. И. Тютчев показывают разные стороны лирики: ясность чувства, внутреннее напряжение и философское размышление о человеке и мире.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и С. А. Есенин особенно заметны музыкальностью речи и яркими образами природы. Их стихи помогают почувствовать тонкость настроения и красоту звучания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 раскрывает лирику как личное, сдержанное и глубокое высказывание. В школьной программе эти авторы показывают богатство тем, интонаций и художественных приемов.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лирические жанры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лирики различаются по настроению и форме, но в каждом из них на первом плане остается переживание автора или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классификация лирических жанров.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сохраняют общий лирический признак — выражение личного чувства и оценки.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поэтические приемы чаще всего встречаются
</a:t>
            </a:r>
            <a:endParaRPr lang="en-US" sz="244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обычно сочетается несколько приемов: они работают вместе и усиливают образность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эпитеты и метафоры: именно они быстрее всего создают настроение и делают образ ярким.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распространенных приемов анализа лирики в школьной практике.
</a:t>
            </a:r>
            <a:endParaRPr lang="en-US" sz="126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читать лирику
</a:t>
            </a:r>
            <a:endParaRPr lang="en-US" sz="2944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тему, настроение и лирического героя. Затем отметьте, к кому обращены слова, какие образы повторяются и какие детали создают эмоциональный фон текста.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посмотрите на заголовок, интонацию, цвета, звуки и ключевые слова. Они помогают понять, какое чувство является главным и как оно меняется в стихотворении.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лирического стихотворения
</a:t>
            </a:r>
            <a:endParaRPr lang="en-US" sz="266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содержание текста с его формой и не упустить важные детали.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лирика важна для школьника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тексты учат замечать оттенки смысла в словах и точнее понимать, как язык передает радость, грусть, надежду, тревогу и другие чувства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сопоставлять личный опыт с общими темами: дружбой, семьей, мечтой, памятью и утратой. Так чтение становится более осмысленным и близким.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развивает внимание к интонации, образам и звучанию речи. Это делает читателя более чутким к слову и помогает лучше понимать художественный текст.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учит слышать чувство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показывает, как через короткий текст можно передать глубокое переживание, увидеть красоту мира и лучше понять внутренний мир человека.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2026-05-19T05:51:08Z</dcterms:created>
  <dcterms:modified xsi:type="dcterms:W3CDTF">2026-05-19T05:51:08Z</dcterms:modified>
</cp:coreProperties>
</file>