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существительных с помощью суффиксов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расширяют словарь и меняют смысл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суффиксы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словам получать новое значение и входит в основу. Это важно для разбора по составу, понимания смысла и грамотного письма в упражнениях, диктантах и сочинениях.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словообразовательный суффикс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новое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Словообразовательный суффикс не только изменяет форму, а образует новое слово с собственным значением. Поэтому вода и водица — разные слова, а не одна и та же форма.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после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суффикс находится после корня и перед окончанием, поэтому его удобно искать при разборе слова. Именно эта часть часто сообщает, кто выполняет действие или каков предмет.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 несколько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слове может быть один суффикс или сразу несколько. Это видно в словах книжечка, лесочек, домишко, где суффиксы усиливают значение уменьшения или ласковости.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со значением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понять, что слово называет: предмет, лицо, качество или действие. Поэтому знание суффиксов делает чтение точнее и помогает не ошибаться в письме.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суффиксов существительных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объединяются по значению и помогают быстрее узнавать смысл слова.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морфема может встречаться в разных группах, но значение определяется словом и контекстом.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«Словообразование существительных с помощью суффиксов».
</a:t>
            </a:r>
            <a:endParaRPr lang="en-US" sz="7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со значением лица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—тель-, -ник-, -щик- помогают назвать человека по действию или занятию. Так образуются слова учитель, школьник, сварщик, которые отвечают на вопрос кто?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 роль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часто обозначают профессию, должность или роль в коллективе. Например, водитель, журналист и пианист показывают, чем человек занимается или к чему он относится.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 увлечение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указывать не только на профессию, но и на любимое дело или интерес. Поэтому слово турист называет человека, связанного с путешествиями.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 значением лица делают речь точной и краткой. Вместо длинного объяснения можно сразу назвать человека по его делу, профессии или занятию.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модели образования существительных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модели удобнее всего распознаются на примерах из учебного набора.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модели с -тель- и -ик-, потому что они хорошо знакомы школьникам и легко узнаются по смыслу.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слов из задания: учитель, строитель, работник, доброта, новость, ключик, столик, ручка.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со значением действия и результата
</a:t>
            </a:r>
            <a:endParaRPr lang="en-US" sz="2099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слова называют результат: открытие, находка, заметка. В них важен не сам процесс, а то, что появилось после него, поэтому значение становится более предметным.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такое значение передают суффиксы -ение, -ание, -ние. Они встречаются в учебных и научно-популярных текстах, где нужно точно назвать действие, явление или результат.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текстам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этого типа особенно полезны в учебной речи, потому что помогают кратко передавать сложные процессы. Они делают текст точным и удобным для объяснения.
</a:t>
            </a:r>
            <a:endParaRPr lang="en-US" sz="997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называют сам процесс: чтение, строительство, решение. Такие слова помогают обозначить действие как отдельное явление, о котором можно говорить, сравнивать его и описывать его признаки.
</a:t>
            </a:r>
            <a:endParaRPr lang="en-US" sz="9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существительного по составу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отделить суффикс от корня и правильно определить его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Уменьшительно-ласкательные суффиксы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уменьшения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—ик-, -очк-, -ечк- часто показывают, что предмет маленький или назван с мягкой оценкой. Так появляются слова домик, книжечка и ручка в ласковом употреблении.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такими суффиксами делают речь доброжелательной и менее резкой. В разговоре они помогают звучать вежливо, а в тексте передают тёплое отношение к предмету или человеку.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и сказках уменьшительные формы создают уют, нежность и эмоциональную выразительность. Они помогают автору показать заботу, близость или особое отношение к герою.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слово с таким суффиксом означает только маленький размер. Иногда важнее оценка говорящего, поэтому значение нужно понимать по контексту всего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увеличения и усиления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—ищ- часто подчёркивает большой размер предмета. Слова домище и грязища звучат ярко и сразу передают впечатление от чего-то очень крупного или заметного.
</a:t>
            </a:r>
            <a:endParaRPr lang="en-US" sz="1063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нередко выражают не только размер, но и отношение говорящего. Силища, ручища, домище могут звучать восхищённо, грубо или иронично, в зависимости от контекста.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суффиксами усиления встречаются в разговорной речи и художественных текстах. Они помогают передать эмоцию кратко и сделать описание более выразительным.
</a:t>
            </a:r>
            <a:endParaRPr lang="en-US" sz="105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Чередования и орфография в суффиксах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при образовании существительных важно учитывать не только значение суффикса, но и изменения в основе слова.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суффиксов связана с составом основы: при образовании слова возможны беглые гласные и чередования, поэтому важно проверять родственные слова.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словообразования существительных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отвлечённых существительных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качеств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—ость- помогает образовывать слова, которые называют свойства и качества: смелость, добрость, новость. Такие существительные обозначают не предмет, а признак или состояние.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признаками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Отвлечённые существительные часто возникают от прилагательных и показывают, каким является предмет или человек. Поэтому они помогают точно передавать качество, а не только называть сам предмет.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суффиксов -изн- и -от- создаются слова для отвлечённых понятий: новизна, красота, доброта. Их нельзя потрогать, но можно сравнить, оценить и описать.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важны в учебных текстах и рассуждениях. Они позволяют говорить о чертах характера, настроении и общих свойствах кратко, без длинных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от прилагательных и глаголов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 становятся основой для новых существительных и обогащают словарь языка.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существительные чаще образуются от глаголов, но и прилагательные дают важные слова для обозначения качеств и признаков.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примеров: красота, честность, смелость; бегун, учитель, писатель, строитель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меняет не только форму, но и смысл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его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лес меняется с помощью суффикса и получает новые оттенки смысла. Лесник — это человек, который связан с лесом по работе, а лесок — небольшой лес. Один корень, но три разных значения.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основы рыба легко образуются слова рыбак и рыбка. Первое называет человека по занятию, второе — маленькую рыбу. Суффикс помогает увидеть, кто действует и что становится меньше.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 разных ролях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книга, книжка и книжник связаны между собой, но обозначают не одно и то же. Книжка звучит уменьшительно, а книжник — человек, который любит книги или много знает о них.
</a:t>
            </a:r>
            <a:endParaRPr lang="en-US" sz="9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выделить суффикс в слове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составу слова и родственным словам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суффикса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окончанием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ученик, друг и ручка суффикс нередко принимают за окончание. Чтобы избежать ошибки, нужно изменить форму слова и посмотреть, какая часть остаётся неизменной.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родственные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подбирают слова, которые похожи только на слух. Проверять нужно настоящие однокоренные слова, иначе суффикс можно случайно включить в корень и сделать неверный вывод.
</a:t>
            </a:r>
            <a:endParaRPr lang="en-US" sz="74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похожих суффиксов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-ик- и -ек-, а также -к- и -ик-. Здесь помогает сравнение слов и их значения: уменьшительность, ласковость или просто название предмета.
</a:t>
            </a:r>
            <a:endParaRPr lang="en-US" sz="76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снимает сомнения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найти окончание, затем корень и только потом суффикс, ошибок становится меньше. Такой порядок особенно полезен при разборе слов в тетради и на контрольной работе.
</a:t>
            </a:r>
            <a:endParaRPr lang="en-US" sz="7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суффиксов и их значений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суффикс добавляет слову определённое значение и помогает точнее назвать предмет, человека или качество.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суффикса повторяется в разных словах, но сохраняет близкое значение. Это помогает узнавать словообразовательную модель и понимать смысл нового слова.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словообразовательных моделей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в речи и текстах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сообщении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и учебных текстах такие слова нужны для краткого и точного называния явлений: наблюдение, показатель, исследователь, качество. Благодаря этому текст становится яснее.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жанром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суффикс в разных жанрах работает по-разному. В художественном тексте он может звучать тепло, а в научно-популярном — подчёркивать точность и определённость.
</a:t>
            </a:r>
            <a:endParaRPr lang="en-US" sz="921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ученик понимает словообразование, тем легче ему читать и писать. Новые существительные перестают быть незнакомыми, потому что их значение можно объяснить через корень и суффикс.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образность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сказках, стихах и рассказах суффиксальные существительные делают речь живой и выразительной. Они помогают передать настроение, отношение автора и создать более яркий образ.
</a:t>
            </a:r>
            <a:endParaRPr lang="en-US" sz="9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как способ расширения словаря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может стать началом целой группы слов с разными оттенками значения.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слово расширяет словарь не количеством звуков, а новым смыслом. Суффиксы помогают создавать лексические единицы для разных ситуаций общения.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слова «вода»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делают слово точнее и выразительнее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назвать человека, предмет, качество или действие и добавить к слову размер, оценку и оттенок смысла. Если уметь их находить, разбор слов становится проще, а речь — точнее.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2026-05-28T05:29:00Z</dcterms:created>
  <dcterms:modified xsi:type="dcterms:W3CDTF">2026-05-28T05:29:00Z</dcterms:modified>
</cp:coreProperties>
</file>