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основная единица лексики
</a:t>
            </a:r>
            <a:endParaRPr lang="en-US" sz="3867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со словом как главным строительным материалом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слово на уроках русского языка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слова нельзя назвать предмет, действие или признак и построить осмысленное предложение. На уроке мы увидим, как слово звучит, пишется, что означает и как помогает точно понимать текст.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лексика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рассматривает словарный состав языка: какие слова есть в русском языке, как они употребляются в речи и в каких случаях меняют своё значение.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различать общеупотребительные слова, редкие слова и слова, которые развивают новые значения в зависимости от контекста, сходства или переносного употребления.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лексику, мы лучше понимаем, как устроен словарь языка и почему одно и то же слово может вести себя по-разному в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слово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и письменная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существует в звучании и на письме, поэтому его можно услышать, прочитать и записать. Эти формы помогают узнавать слово в устной и письменной речи.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изменение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есть значение, а у многих слов — ещё и разные формы: дом, дома, дому. Благодаря этому слово связано и с смыслом, и с грамматикой.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 слова есть значение, форма, грамматическая принадлежность и роль в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соединяет смысл и грамматику, поэтому его нужно рассматривать сразу с нескольких сторон.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«Слово — основная единица лексики»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и грамматическое значение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отвечает на вопрос, что именно называет слово: берёза — это дерево, бежать — быстро двигаться, красный — обозначает цвет.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показывает, как слово изменяется в речи: число, род, падеж, время. Оно помогает строить правильные формы слова.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слове оба значения существуют одновременно, но служат разным целям. Лексическое значение сообщает смысл, а грамматическое — его форму.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точно понимать слово, важно не путать его смысловое содержание с признаками, которые меняются в зависимости от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лексике русского языка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 количеству значений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числу многозначных относятся слова, которые в разных контекстах называют разные, но связанные между собой понятия.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особенно широко распространены слова с несколькими значениями, поэтому контекст играет решающую роль.
</a:t>
            </a:r>
            <a:endParaRPr lang="en-US" sz="11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 называет один предмет, признак или действие. Его смысл не меняется от контекста, поэтому такое слово легче понять без дополнительных подсказок.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имеет несколько значений, связанных между собой. Например, ручка и кисть могут называть и часть тела, и предмет труда.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значения часто возникают по сходству формы, цвета, назначения или внешнего вида. Поэтому одно слово может постепенно расширять свои смысловые границы.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значение слова в предложении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работе со словом в тексте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синонимы помогают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 — один смысловой ряд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рядом стоят слова смелый, храбрый и отважный. Они называют похожее качество человека, но звучат по-разному и по-своему окрашивают мысль. Такие слова помогают выбрать наиболее точный вариант для текста и избежать однообразия в речи.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живой речи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мальчик может быть смелым, а в другом — отважным или храбрым, если автор хочет подчеркнуть разные оттенки. Синонимы делают речь выразительнее и помогают передавать один признак так, чтобы он звучал естественно и убедительно.
</a:t>
            </a:r>
            <a:endParaRPr lang="en-US" sz="8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904" y="1540468"/>
            <a:ext cx="351450" cy="4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83355"/>
            <a:ext cx="465300" cy="3722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антонимов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Противоположность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увидеть различие между предметами, явлениями и действиями. С их помощью легко сравнить высокий и низкий, тёплый и холодный, добрый и злой, а также точнее передать смысл.
</a:t>
            </a:r>
            <a:endParaRPr lang="en-US" sz="1276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антонимы создают яркое противопоставление и делают высказывание выразительнее. Они особенно полезны в описаниях, рассуждениях и пословицах, где важно показать разницу между двумя явлениями.
</a:t>
            </a:r>
            <a:endParaRPr lang="en-US" sz="1296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понимании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использует антонимы, читателю легче заметить главную мысль и сравнить признаки. Такие слова часто подсказывают смысл фразы и помогают точнее понять, что именно хотел сказать писатель.
</a:t>
            </a:r>
            <a:endParaRPr lang="en-US" sz="13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и многозначные слова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звучат и пишутся одинаково, но называют разные, не связанные между собой предметы или явления. Например, лук — овощ и лук — оружие.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многозначного слова значения связаны общим смыслом. Так, у слова ключ это может быть источник воды, а может быть предмет для открывания замка.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на контекст. Именно соседние слова помогают понять, о каком значении идёт речь: о слове с несколькими значениями или об омониме.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слов в русском языке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или близость смысла помогают словам объединяться в группы.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легче понять, если видеть его место среди других слов и их отношений.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 урока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лексических отношений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слово, вид отношения и короткое пояснение на знакомых примерах.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связей помогают точнее понимать значения слов и не путать похожие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расширяется словарь ученика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Чтение и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появляются новые слова и выражения. Часть из них ещё не используется в речи, но уже становится понятной.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Упражнения и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пересказывает текст, отвечает на вопросы и составляет предложения, слова переходят из пассивного запаса в активный.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Словарная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Справочники, задания и обсуждение в классе помогают точнее понимать значения слов, запоминать их и употреблять уместно в речи и письме.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уверенно использует слова, которые часто слышит дома, в школе и в общении с друзьями. Это основа активного словаря.
</a:t>
            </a:r>
            <a:endParaRPr lang="en-US" sz="10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словарная статья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открывается словом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словарной статьи стоит заголовочное слово, обычно с ударением и указанием части речи. Затем идёт толкование, которое объясняет значение слова. По этой части ученик сразу понимает, о чём идёт речь и как слово употреблять.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подсказки для речи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могут быть приведены примеры предложений, формы слова и иногда сведения о происхождении. Такая запись помогает не только узнать значение, но и проверить написание, а также увидеть слово в живой речи.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в языке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название возникает, закрепляется в речи и получает новые оттенки значения.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появляются новые слова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возникают и в школьной речи, и в языке науки, техники, культуры. Они помогают называть новые предметы и явления.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обновляется постоянно, но любые изменения сохраняют главную роль слова как единицы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помогает ясно выразить мысль и избежать двусмысленности. Если подобрать неточное название, читатель может понять предложение иначе, чем хотел автор.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особенно важны уместность и краткость. Лишние повторы утяжеляют речь, а удачно выбранное слово делает объяснение понятным и аккуратным.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выбирать точное слово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влияет и на выразительность. Когда слово подходит по смыслу и оттенку, текст звучит живее, а сравнения, описания и рассуждения воспринимаются легче.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и писать точно, нужно учитывать контекст, значение слова и его сочетаемость с другими словами. Это помогает строить грамотную и убедительную 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основа понимания языка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соединяет звучание, значение и форму, поэтому стоит в центре лексики. Зная его связи с другими словами, мы лучше понимаем тексты и точнее выражаем мысли.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2026-05-22T06:07:25Z</dcterms:created>
  <dcterms:modified xsi:type="dcterms:W3CDTF">2026-05-22T06:07:25Z</dcterms:modified>
</cp:coreProperties>
</file>