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жизнью организма человека, обеспечивая связь и контроль.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Гиппократ выделял важность мозга в управлении телом. В XIX веке Сеченов и Павлов исследовали рефлексы, а в XXI применяют нейровизуализацию для изучения функций отдельных нервных клеток.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нервной системы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нервной системы человека
</a:t>
            </a:r>
            <a:endParaRPr lang="en-US" sz="2309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главный центр управления, спинной мозг — магистраль передачи сигналов. Они обеспечивают связь между органами и координацию функций.
</a:t>
            </a:r>
            <a:endParaRPr lang="en-US" sz="132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строительные блоки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образуют сложные цепочки и сети, передавая импульсы. Это позволяет быстро реагировать и регулировать процессы в организме.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клетками глии
</a:t>
            </a:r>
            <a:pPr algn="ctr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глии обеспечивают питание, защиту и стабильность нейронов, играя важную вспомогательную роль в нервной системе.
</a:t>
            </a:r>
            <a:endParaRPr lang="en-US" sz="14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 интеграция сигналов от органов чувств позволяет адаптироваться к окружающей среде и своевременно реагировать на изменения.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нервной системы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движений обеспечивает контроль сложных и простых действий, от ходьбы до тонких моторных навыков.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внутреннего равновесия организма (гомеостаз) помогает сохранять стабильность температуры, давления и других параметров.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памяти и эмоций позволяет учиться и принимать осознанные решения, влияет на настроение и поведение.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нервной системы на важные части
</a:t>
            </a:r>
            <a:endParaRPr lang="en-US" sz="2878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ПНС быстро передает импульсы от рецепторов к ЦНС и обратно к мышцам и органам.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(ЦНС)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головной и спинной мозг, обрабатывает информацию и отвечает за сознательные и рефлекторные реакции.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(ПНС)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нервов и ганглий, обеспечивает связь между органами и центральной нервной системой.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защищена черепом и позвоночником, что обеспечивает безопасность важных центров управления.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ЦНС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246" y="1479875"/>
            <a:ext cx="498560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центральной и периферической нервных систем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по структурам и функциям ЦНС и ПНС.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отвечает за анализ и управление, ПНС — за передачу информации и связь с телом.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наук, учебник «Биология 8 класс»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 и принципы его работы
</a:t>
            </a:r>
            <a:endParaRPr lang="en-US" sz="3122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нейрона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тела, дендритов, принимающих сигналы, и одного длинного аксона, передающего импульсы другим клеткам. Такая форма обеспечивает быструю передачу информации.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 скорость передачи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аксона ускоряет сигнал до 120 м/с, а синапсы — места передачи — превращают электрические импульсы в химические, обеспечивая связь между нейронами.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прохождения нервного импульса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сигнала от раздражителя к ответной реакции.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контактные точки, где одна клетка передает сигнал другой, обеспечивая связь в нервной сети.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сигналов выделяются нейромедиаторы — химические вещества, такие как дофамин и серотонин, влияющие на настроение и реакции.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импульс преобразуется в химический, пересылается к следующему нейрону, где снова превращается в электрический для дальнейшего распространения.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синапсов в передаче информации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структура и значение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рефлекторной дуги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состоит из рецептора, чувствительного и двигательного нейронов, центра в мозге или спинном мозге и эффектора — мышцы или железы. Это обеспечивает быструю и автоматическую реакцию на раздражители.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рефлексов в безопасности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позволяют мгновенно реагировать на опасность или изменения во внешней среде, например, отдергивание руки при ожоге. Такая система защищает организм и поддерживает его жизнеспособность.
</a:t>
            </a:r>
            <a:endParaRPr lang="en-US" sz="13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организма на стимул: скорость рефлекса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 зависит от количества синаптических связей и уровня тренированности нервной системы. Тренировки ускоряют прохождение импульсов.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рефлексы происходят значительно быстрее сложных процессов, что важно для защиты организма и быстрой адаптации.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класс, 2022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управлении движениями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автоматическую координацию простых движений и рефлексов без участия сознания.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отделов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координацию между простыми и сложными движениями для эффективной деятельности.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выполнять сложные действия, такие как спорт, танцы и письмо, благодаря управлению нервной системой.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Программирует и контролирует сложные движения, требующие сознательного усилия и точности.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обучение и эмоции: функции нервной системы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и долговременная память формируются через укрепление нейронных связей. Чем чаще повторяется информация, тем прочнее она закрепляется в мозге.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связано с пластичностью нервной системы, а лимбическая система контролирует эмоции, влияющие на мотивацию и запоминание информации.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вегетативной и соматической нервных систем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отличие по функциям, контролю и взаимодействию с организмом двух подсистем нервной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и соматическая системы дополняют друг друга, обеспечивая баланс между автоматически функционирующими процессами и осознанными движениями.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учебник по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 характеризуется нарушениями электрической активности мозга, приводящими к судорогам и потере сознания, требуя специализированного лечения.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болезни и расстройства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Паркинсона связана с дефицитом дофамина, вызывая тремор, замедленность движений и ухудшение мышечного контроля.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 возникает из-за прекращения кровоснабжения мозга, что ведет к повреждению тканей и нарушению функций организма.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заболеваний включают травмы головы, наследственные факторы и инфекции, которые могут ухудшать память, моторику и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7-8 часов
</a:t>
            </a:r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подросткам для полноценного восстановления нервных клеток и поддержания когнитивных функций.
</a:t>
            </a:r>
            <a:endParaRPr lang="en-US" sz="571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спать регулярно 7-8 часов, чтобы нервная система успевала восстанавливаться и поддерживать оптимальную работоспособность.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сну,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улучшают кровообращение мозга и снижают риск нервных расстройств. Интеллектуальные тренировки способствуют развитию когнитивных навыков.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нервной системы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инфекций и травм предотвращает осложнения. Подросткам важно соблюдать режим сна и избегать стресса для сохранения здоровья нервной 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550" y="1736750"/>
            <a:ext cx="2137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4344" y="1736750"/>
            <a:ext cx="331312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современной технологии на нервную систему подростков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время перед экранами снижает концентрацию и ухудшает способность к длительной фокусировке на важных задачах.
</a:t>
            </a:r>
            <a:endParaRPr lang="en-US" sz="1256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гаджетов перед сном приводит к снижению качества сна, влияя на восстановление нервной системы.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когнитивных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перерывы в работе с техникой помогают улучшить память и внимание у подростков.
</a:t>
            </a:r>
            <a:endParaRPr lang="en-US" sz="1371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эмоционального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от экранов способствует снижению тревожности и улучшает общее настроение и психоэмоциональное здоровье.
</a:t>
            </a:r>
            <a:endParaRPr lang="en-US" sz="12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нервной системе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нейронов в мозге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человека насчитывается около 86 миллиардов нейронов. Это обеспечивает невероятную сложность и быстродействие нервных процессов у человека.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импульса и особенности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нервного импульса достигает 120 м/с, что быстрее скорости автомобиля на трассе. Кальмары обладают крупными нейронами для мгновенных реакций на опасность.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ключ к пониманию жизни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связывает тело и разум, позволяя адаптироваться и развиваться. Забота о ней важна для полноценной и активной жизни в современном мире.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2026-05-09T02:54:54Z</dcterms:created>
  <dcterms:modified xsi:type="dcterms:W3CDTF">2026-05-09T02:54:54Z</dcterms:modified>
</cp:coreProperties>
</file>