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 строении мышц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обеспечивают движение и жизненно важные функции человеческого тела.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анатомы Древней Греции изучали мышцы для понимания движения и здоровья. Современные технологии расширяют наши знания о структуре и работе мышц, помогая в профилактике травм и развитии спорта.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мышечной ткани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отвечают за осознанные движения тела, крепятся к костям и выполняют функции опоры и передвижения.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управляют непроизвольными движениями внутренних органов, обеспечивая процессы пищеварения, кровообращения и дыхания.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формирует стенки сердца, обеспечивая его ритмичное и непрерывное сокращение для поддержания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мышц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состоят из длинных волокон с поперечной исчерченностью, заметной под микроскопом, обеспечивая точное и быстрое выполнение движений.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Прикрепляясь к костям при помощи сухожилий, они создают опору и движение, контролируемые сознанием для разнообразных действий тела.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мышцы: особенности строения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гладких мышц в пищеварении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желудка и кишечника несут ответственность за перистальтику, продвигая пищу по пищеварительному тракту скоординированными непроизвольными сокращениями.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кровеносных сосудов и дыхательных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в стенках сосудов управляют их сужением и расширением, регулируя кровоток и давление. Они также контролируют просвет дыхательных путей, обеспечивая нормальное дыхание.
</a:t>
            </a:r>
            <a:endParaRPr lang="en-US" sz="1334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и их функции в организме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миокарда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состоит из специализированных разветвлённых клеток с поперечной исчерченностью, способных проводить электрические импульсы для скоординированных сокращений сердца.
</a:t>
            </a:r>
            <a:endParaRPr lang="en-US" sz="1364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работа без усталости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работает непрерывно без усталости благодаря большому количеству капилляров и митохондрий, быстро подстраиваясь под изменения нагрузки.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мышца: уникальные свойства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волокно — многоклеточная удлинённая структура с оболочкой сарколеммой и цитоплазмой саркоплазмой, обеспечивающей жизнедеятельность клетки.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располагаются миофибриллы из белков актина и миозина, которые формируют основу для сокращения мышц.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распределены вдоль волокна, контролируя клеточные процессы и регуляцию работы.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Саркоплазматический ретикулум и митохондрии обеспечивают запас энергии и регулируют кальциевый обмен, необходимый для сокращения.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строение мышечных волокон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Саркомер — это участок миофибриллы, ограниченный двумя Z-линиями, содержащий толстые миозиновые и тонкие актиновые нити, формирующие характерную исчерченность.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сокращения происходит скольжение актиновых и миозиновых нитей относительно друг друга, что приводит к укорачиванию саркомера и всей мышцы.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саркомера — основной единицы мышц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245938"/>
            <a:ext cx="3848986" cy="17231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в сокращении, расположении и строении трёх мышечных тканей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и функциях обуславливают специализированную работу каждого типа мышцы.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мышечной ткани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занимают большую массу тела, обеспечивая мощь и движение, в то время как сердечная и гладкие мышцы поддерживают жизненно важные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скелетных мышц обусловлено их ролью в движении и активности, а другие типы мышц критичны для работы внутренних органов.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мышечных тканей в организме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мышц происходит благодаря взаимодействию белков актина и миозина внутри саркомера — основной структурной единицы мышечного волокна, что приводит к движению мышечных волокон.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вызывает выброс ионов кальция из саркоплазматического ретикулума, что активирует скольжение актиновых и миозиновых нитей для сокращения мышцы.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этого процесса поступает из молекул АТФ, которые вырабатываются в митохондриях, позволяя мышце сокращаться и затем расслабляться.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мышцы сокращаются: механизм действия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Моторные единицы: как мозг управляет мышцами
</a:t>
            </a:r>
            <a:pPr algn="l" indent="0" marL="0">
              <a:lnSpc>
                <a:spcPct val="100000"/>
              </a:lnSpc>
              <a:buNone/>
            </a:pPr>
            <a:r>
              <a:rPr lang="en-US" sz="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Моторные единицы состоят из мотонейрона и группы мышечных волокон, которые он контролирует. Сигналы, поступающие от мозга, регулируют силу и точность сокращений, обеспечивая разнообразие движений.
</a:t>
            </a:r>
            <a:endParaRPr lang="en-US" sz="1213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передачи сигналов и их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нервные импульсы не доходят до мышц из-за повреждений или заболеваний, возникают слабость и даже паралич. Это показывает, насколько важна связь нервной и мышечной систем для нормальной работы организма.
</a:t>
            </a:r>
            <a:endParaRPr lang="en-US" sz="125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работе мышц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сокращения мышц необходимы глюкоза и кислород, которые участвуют в процессах аэробного дыхания, обеспечивая длительную и эффективную генерацию энергии.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энергии является молекула АТФ, синтезируемая митохондриями, необходимая для циклов сокращения и расслабления мышц.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кислорода запускается гликолиз, в ходе которого происходит расщепление углеводов с образованием молочной кислоты — причина ощущения мышечной усталости.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источники для работы мышц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867"/>
            <a:ext cx="3093900" cy="25500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вызывают микроскопические повреждения мышечных волокон, стимулируя процессы их восстановления и усиления. Это приводит к увеличению силы и объёма мышц при правильном уходе.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успешной регенерации необходимы белки, гормоны и полноценное питание вместе с достаточным сном и регулярной физической активностью, особенно важной для подростков.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восстановление мышц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 — наследственное заболевание, приводящее к постепенной деградации мышечных волокон и снижению силы.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Миастения — аутоиммунное расстройство, нарушающее передачу нервных импульсов к мышцам, вызывая слабость и быструю утомляемость.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Миозит сопровождается воспалением мышц из-за инфекций или травм, проявляясь болью, отёком и ограничением движений.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нарушения мышечной 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увеличивают количество митохондрий в мышечных клетках, что повышает способность вырабатывать энергию и улучшает выносливость.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капиллярной сети обеспечивает лучший приток кислорода и питательных веществ, способствуя эффективной работе мышц при нагрузках.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утолщение и гипертрофия мышечных волокон, что усиливает силу мышц и их быстроту сокращения.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физическая активность способствует гармоничному развитию опорно-двигательной системы, улучшая координацию и общую физическую форму.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мышц к физической нагрузке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значительное преобладание силы ног над руками и спиной, что связано с функциональной нагрузкой на нижние конечности.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Балансированная тренировка всех мышечных групп способствует равномерному развитию силы, улучшая общую физическую подготовку подростков.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молодых спортсменов, 2023 год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сила различных групп мышц у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мышцы спины и брюшного пресса создают мышечный корсет, поддерживающий позвоночник и сохраниющий правильную осанку.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 снижают риск развития сколиоза и других нарушений, обеспечивая стабильность и равновесие тела при движениях.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мышцы защищают внутренние органы от механических повреждений и принимают участие в дыхании и формировании голоса.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поддержании осанки и защите внутренних органов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мышцах человека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мышца в теле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Стременная мышца длиной около 1 мм расположена в среднем ухе и участвует в передаче звуковых колебаний, обеспечивая защиту внутреннего уха от громких звуков.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мышца — ягодичная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Ягодичная мышца отвечает за движение бедра и поддержание равновесия при ходьбе. Она играет важную роль в силовых и спортивных нагрузках.
</a:t>
            </a:r>
            <a:endParaRPr lang="en-US" sz="10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Глазные мышцы — чемпион по количеству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Глазные мышцы совершают более 100 000 движений в день, обеспечивая точное и быстрое позиционирование глаз для восприятия окружающего мира.
</a:t>
            </a:r>
            <a:endParaRPr lang="en-US" sz="9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знания о мышцах для здоровья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мышц помогает понять их роль в движении и здоровье, стимулируя заботу о правильной осанке и активном образе жизни для гармоничного развития организма.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2026-05-09T02:37:11Z</dcterms:created>
  <dcterms:modified xsi:type="dcterms:W3CDTF">2026-05-09T02:37:11Z</dcterms:modified>
</cp:coreProperties>
</file>