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дыхание и кровообращение животных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устройство дыхательной и кровеносной систем у разных животных.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и кровообращения для животных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клеткам кислород, а кровообращение доставляет его и питательные вещества, удаляя отходы. Эти системы эволюционно адаптировались к разным средам и образом жизни животных.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простейших организмов: амёбы и инфузории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организмов, таких как амёбы и инфузории, газообмен происходит всей поверхностью тела через мембрану. Кислород попадает внутрь клетки диффузией, а углекислый газ выходит наружу.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эффективен из-за малого размера клетки и большой поверхности относительно объёма. У более крупных животных такой тип дыхания невозможен из-за недостатка поверхности для обмена газами.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дыхательных органов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рост эффективности органов дыхания по мере эволюции животных и выход их в разные среды обитания.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от кожного дыхания к лёгочным системам связан с увеличением активности и адаптацией к наземной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у дождевого червя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дышит через влажную кожу, пронизанную капиллярами, где кислород растворяется и поступает в кровь. Для десквамации необходима постоянная влажность кожи.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чувствительны к загрязнениям и высыханию почвы, из-за чего их дыхание нарушается, что угрожает их выживанию в неблагоприятных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рыб и ракообразных как органы дыхания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рыб состоят из тонких лепестков с капиллярами, через которые газообмен с водой происходит эффективно. Жаберные крышки защищают жабры и регулируют поток воды.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ракообразных жабры расположены у основания конечностей и также обеспечивают доступ кислорода, работая только в воде, что ограничивает их среду обитания.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Трахейная система дыхания насекомых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используют трахеи — сеть воздушных трубочек, доставляющих кислород напрямую к клеткам тела. Дыхальца на поверхности регулируют поступление воздуха внутрь.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 насекомых не переносит кислород, что отличает их от других животных. Это позволяет обеспечивать кислород только там, где он нужен.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Лёгкие: от амфибий к млекопитающим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лёгкие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амфибий лёгкие имеют мешковидную форму и дополняются кожным дыханием, что помогает газообмену в воде и на суше.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лёгкие пресмыкающихся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пресмыкающихся лёгкие обладают увеличенной внутренней поверхностью с многочисленными складками, повышая эффективность обмена газов.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Высокоэффективные лёгкие птиц и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воздушные мешки, обеспечивая непрерывный поток воздуха. У млекопитающих лёгкие сильно разветвлены и содержат альвеолы для максимального газообмена.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212560"/>
            <a:ext cx="5426700" cy="32719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разных групп животных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органов дыхания у животных разной сложности с особенностями и средой обитания.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отражают приспособление животных к среде и уровню активности, демонстрируя эволюционный прогресс.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основные характеристики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состоит из сосудов и сердца, обеспечивающих транспорт кислорода, питательных веществ, гормонов и выход продуктов обмена по организму.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открытую и замкнутую системы: первая смешивает кровь с тканевой жидкостью, вторая — полностью закрыта сосудами, что повышает эффективность у активных 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 замкнутая кровеносные системы: сравнение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открытой системе кровь контактирует с клетками напрямую, замкнутая обеспечивает более эффективное снабжение органов веществами.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 обеспечивает лучший транспорт кислорода и питательных веществ, что присуще более активным животным.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2022, раздел "Кровеносная система животных"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насекомых: описание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кровеносная система открытая. Трубчатое сердце проходит вдоль спины и выталкивает гемолимфу в полости тела, обеспечивая транспорт питательных веществ и вывод продуктов обмена.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Гемолимфа не снабжает клетки кислородом, так как насекомые дышат через трахеи. В отличие от крови позвоночных, она не содержит красного гемоглобина и не меняет цвет.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рыб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одноконтурная кровеносная система с двухкамерным сердцем: предсердием и желудочком. Кровь сначала проходит через жабры для обогащения кислородом, затем распределяется по телу.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в сердце, кровь остаётся преимущественно венозной. Такая система эффективна для жизни в воде, где обмен газов происходит через жабры.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Трёхкамерное сердце: земноводные и пресмыкающиеся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земноводных и пресмыкающихся состоит из двух предсердий и одного желудочка. Венозная и артериальная кровь частично смешиваются в желудочке, что снижает эффективность обмена веществ.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такая структура позволяет этим животным адаптироваться к жизни как в воде, так и на суше, сохраняя возможность удовлетворять потребности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сердце: птицы и млекопитающие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имеют сердце из четырёх камер — два предсердия и два желудочка. Кровь артериальная и венозная полностью разделены, что повышает эффективность кровообращения.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обеспечивает высокую энергоёмкость и поддержание постоянной температуры тела, способствуя активной жизнедеятельности даже в суровых условиях окружающей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776808"/>
            <a:ext cx="5597100" cy="22635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камер сердца у разных животных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количеством камер сердца, уровнем обмена веществ и образом жизни у различных животных.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камер сердца связано с ростом обмена веществ и более активным образом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класса, 2021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дыханию у морских млекопитающих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дышат атмосферным воздухом через лёгкие и могут задерживать дыхание до 90 минут при погружениях. Дыхало расположено на макушке для быстрого вдоха при всплытии.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крови этих млекопитающих повышено содержание миоглобина, который эффективно хранит кислород, обеспечивая длительную выносливость без дыхания под водой.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на органы дыхания и кровообращения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животные, такие как птицы и млекопитающие, обладают сложными лёгкими и мощной кровеносной системой для высокого обмена веществ и интенсивного движения.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животные или обитатели кислородно-бедных сред используют простые системы, например кожное дыхание и низкий кровоток, что соответствует их образу жизни и потребностям.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для систем дыхания и кровообращения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снижает содержание кислорода, что ведёт к массовой гибели рыб в кислородно-дефицитных водоёмах России и ухудшению здоровья амфибий.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и токсины усиливают стресс у животных, а климатические изменения влияют на эффективность дыхания и кровообращения и их адаптацию к меняющейся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эффективность дыхательных и кровеносных систем отражают эволюционные адаптации животных к условиям жизни. Их состояние напрямую влияет на способность видов к выживанию и развитию.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и кровообращения для выживания животных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2026-05-08T15:58:23Z</dcterms:created>
  <dcterms:modified xsi:type="dcterms:W3CDTF">2026-05-08T15:58:23Z</dcterms:modified>
</cp:coreProperties>
</file>