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простая фигура с важными свойствами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тетради до чертежа: разберём квадрат шаг за шагом.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квадрат важен для геометрии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часто встречается в окружающих предметах и помогает изучать основные свойства фигур на понятных примерах.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квадрат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это четырёхугольник, у которого все стороны одинаковой длины, а каждый угол является прямым. Такое определение задаёт его главные признаки сразу.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«родственника»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считать особым случаем прямоугольника, потому что все углы равны 90°. Одновременно он похож на ромб, так как все стороны равны.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5 см, то и остальные три стороны тоже будут по 5 см. Это удобно для быстрых проверок в задачах.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условия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фигура была квадратом, достаточно, чтобы выполнялись оба условия вместе: равные стороны и прямые углы. Одного признака недостаточно для полной уверенности.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квадрата на чертеже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четыре стороны, и их удобно обозначать одной буквой a. Такое обозначение помогает записывать формулы короче и не путаться в вычислениях.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вершины обычно обозначают буквами A, B, C и D. По ним легко описывать фигуру на чертеже и находить нужные отрезки.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и обычно обозначаются AC и BD. Они важны для построения, измерений и задач на вычисление длины.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четыре угла, и каждый из них прямой. Это один из самых заметных признаков, который легко проверить с помощью чертежного угольника.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величина каждого угла квадрата.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квадрата одинаковы и образуют точный прямой угол.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квадрата в школьной геометрии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сторон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определению все стороны квадрата равны. Если хотя бы одна сторона отличается, фигура уже не соответствует этому признаку и перестаёт быть квадратом.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с числовыми значениями легко увидеть отличие. Например, 6, 6, 6, 6 см — это квадрат, а набор 6, 6, 6, 5 см уже нарушает правило.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Практическая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полезно сначала сравнить все длины между собой. Если они одинаковы, можно переходить к проверке углов и другим свойствам фигуры.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вершины к вершине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квадрата соединяет две противоположные вершины и проходит через его внутреннюю часть. У квадрата всегда две диагонали, и они равны по длине.
</a:t>
            </a:r>
            <a:endParaRPr lang="en-US" sz="1375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a, диагональ находится по формуле d=a√2. Она показывает связь между обычным измерением стороны и длиной наклонного отрезка.
</a:t>
            </a:r>
            <a:endParaRPr lang="en-US" sz="1375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 стороне 4 см диагональ получается примерно 5,7 см. Такое приближение удобно, когда в ответе требуется записать десятичное значение.
</a:t>
            </a:r>
            <a:endParaRPr lang="en-US" sz="137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квадрата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диагоналей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квадрата пересекаются под прямым углом. Это означает, что в точке пересечения образуется четыре угла по 90°, что облегчает построение и проверку чертежа.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диагональ делит другую пополам. Поэтому точка пересечения является серединой обеих диагоналей, и эта особенность часто используется в задачах на измерение.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разбивают квадрат на четыре одинаковых прямоугольных треугольника. Благодаря этому можно применять теорему Пифагора и находить неизвестные стороны.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симметричен относительно обеих диагоналей. Если согнуть фигуру по диагонали, её половины совпадут, что подтверждает аккуратность построения.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прямоугольник и ромб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квадрат с двумя близкими фигурами и увидим, чем он отличается и почему его свойства объединяют два класса четырёхугольников.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признаки прямоугольника и ромба, но требует выполнения обоих условий сразу.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четырёхугольников в школьной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4a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четырёх равных сторон квадрата.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периметра позволяет быстро перейти от одной стороны к длине всего контура.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квадрата в школьной геометрии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 см²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площадь квадрата со стороной 8 см.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стороне 8 см площадь квадрата равна 64 см²: это видно сразу по формуле S=a².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квадрата S=a², при a=8 см.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14,1 см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длина диагонали квадрата со стороной 10 см.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стороне 10 см диагональ квадрата составляет около 14,1 см: формула d=a√2 связывает её со стороной.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диагонали квадрата d=a√2, при a=10 см.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диагоналей имеет квадрат.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две диагонали, а не одна. Этот факт помогает быстро отличать квадрат от других четырёхугольников.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квадрата.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сторону по периметру или площади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периметра или площади к стороне через обратное действие к формуле.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8,5 см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приблизительная длина диагонали квадрата со стороной 6 см.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стороне 6 см диагональ равна 6√2, то есть примерно 8,5 см. По диагонали можно восстановить сторону и проверить размер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диагонали квадрата d=a√2, при a=6 см.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раза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площадь при двукратном увеличении масштаба.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масштаба в 2 раза площадь квадрата возрастает в 4 раза. Это важно при чтении чертежей, карт и планов.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изменения площади при масштабировании фигуры.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фигуры с квадратом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из 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рамка вокруг внутреннего квадрата помогает считать площадь без сложных формул. Если внешний квадрат 6×6, а внутренний 4×4, остаётся 20 клеток по краю.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площадь ищут по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фигура часто выглядит как большой квадрат с вырезом или вложенной фигурой. Тогда удобно сравнивать площади частей и находить недостающий размер по разности.
</a:t>
            </a:r>
            <a:endParaRPr lang="en-US" sz="11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на координатной сетке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вершины квадрата лежат на узлах сетки, его удобно описывать координатами. Сначала отмечают точки, затем проверяют, равны ли соседние отрезки и образуют ли они прямые углы.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со сторонами, параллельными осям, координаты читаются особенно просто. Например, A(1,1), B(1,4), C(4,4), D(4,1) задают квадрат со стороной 3.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помогают связать геометрию и координатную плоскость. По координатам легко находить длину стороны, а затем проверять периметр, площадь и расположение фигуры.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квадрат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задач на квадрат: от условия к проверке результата.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всё главное в одной фигуре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удобно узнавать по равным сторонам и прямым углам. Формулы P=4a, S=a² и d=a√2 позволяют быстро решать задачи и проверять ответ.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2026-07-27T06:06:44Z</dcterms:created>
  <dcterms:modified xsi:type="dcterms:W3CDTF">2026-07-27T06:06:44Z</dcterms:modified>
</cp:coreProperties>
</file>