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Сонеты 66 и 130 В. Шекспира: о мире и о любви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сонета показывают боль и честную привязанность и входят в сборник, изданный в 1609 году.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Вильям Шекспир и жанр сонета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жил в Англии на рубеже XVI–XVII веков, во времена Елизаветы I и Якова I. Сонет — стихотворение из 14 строк с заданным ритмом и рифмовкой; в шекспировском варианте часто встречается схема abab cdcd efef gg, где важен финальный вывод.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сонеты 66 и 130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сонета держатся за правду, но показывают разные стороны жизни. Сонет 66 говорит о несправедливом мире, где ложь и равнодушие побеждают добро, а сердце быстро устаёт.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сонете 130 Шекспир сознательно отказывается от красивых преувеличений. Он описывает любовь без «сказочных» украшений, чтобы чувство оставалось реальным, узнаваемым и убедительным.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различный тон, тексты сближает честность и сильное чувство. В каждом сонете контраст между тем, что обычно ждут, и тем, что происходит на самом деле, заставляет читать внимательнее.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95222"/>
            <a:ext cx="4300800" cy="14989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темы, тон и смысловые акценты сонетов. В конце таблицы видно их общее: правда и сильные чувства.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66 сильнее «обвиняет» мир, а сонет 130 — защищает искренность в любви; оба решения опираются на честное наблюдение.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Шекспир, «Сонеты»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двух сонетов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66: мир, который вызывает усталость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перечень причин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сонете 66 поэт перечисляет, что делает жизнь тяжёлой: ложь, бедность, унижение таланта, власть без совести и равнодушие к честным людям. Это звучит как признание в отчаянии и разочаровании.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не теряет веру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сонета — в несправедливом обществе доброму и талантливому человеку очень трудно сохранить силы и веру. Но внутренний спор героя не заканчивается сразу: он ищет, за что держаться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сонете 66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идей в тексте сонета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81" y="2195455"/>
            <a:ext cx="321434" cy="2571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114" y="2170429"/>
            <a:ext cx="2688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9029" y="2170429"/>
            <a:ext cx="2304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66 как протест против несправедливости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обвинений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66 читается как цепочка упрёков миру: зло проявляется в повседневных вещах, а добро часто остаётся без поддержки. Нарастание делает тон всё более тяжёлым.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Добродетель в беде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подчёркивает, что честные люди нередко страдают из‑за обстоятельств. Там, где ожидали справедливости, герой видит обратную картину и не принимает её.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лжи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появляется ощущение, что зло получает выгоду, а ложь оказывается «удобной» для тех, кто наверху. Отсюда рождается гнев и усталость лирического героя.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создающий усиление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переводах часто повторяется начало строк — как будто звучит «И видеть…». Такое повторение помогает почувствовать, как мысль нарастает по силе и давит сильнее.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мрачных сонетов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интонация сонета 66 — тёмная и протестная. Он оставляет читателя с мыслью о цене честности в мире, где справедливость не гарантирована.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сонете 66 герой проходит путь от подавленности к мыслям о возможном «пределе», а затем находятcя опоры для жизни; в 130 тон легче.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настроений заметна по движению от мрака и усталости к более мягкому принятию: правда о чувствах звучит спокойнее и теплее.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текста; условные значения отражают динамику, а не реальные измерения.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двух сонетов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130: любовь без красивых преувеличений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сонете 130 Шекспир отказывается от привычных комплиментов. Он прямо говорит, что глаза любимой не сравниваются с солнцем, губы не «коралловые», а щеки — не розы.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поэт не обесценивает героиню: он показывает, что настоящая любовь не нуждается в нарядной выдумке. Чувство становится убедительным именно благодаря честности.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поэтические сравнения сонета 130 заменены простыми наблюдениями: там, где читатель ждёт идеал, появляется реальность.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идеальных образов поэт берёт точные детали: читатель видит любовь, которая не строится на лести.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Шекспир, сонет 130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Шекспир сравнивает в сонете 130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сонет 130 был необычным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Шекспира принято было восхищаться возлюбленной «идеально»: солнце, цветы, жемчуг и драгоценности становились стандартными образами комплимента.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130 ломает ожидание: поэт не подбирает блестящих сравнений и не приукрашивает внешность. Он говорит о чувствах честно, без украшений.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простота делает текст убедительным: читатель видит не игру словами, а живое отношение. У любви появляется характер — она не сводится к красивой роли.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 сонете мягкая, поэтому критика лести не превращается в холодность. В результате чувство звучит одновременно серьезно и легко, как разговор по правде.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сонета 130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мысли в сонете: отказ от шаблонных сравнений → реалистичное описание → проверка на соответствие «идеалу» → вывод о настоящей любви.
</a:t>
            </a:r>
            <a:endParaRPr lang="en-US" sz="10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403162"/>
            <a:ext cx="300000" cy="24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0345" y="3740887"/>
            <a:ext cx="288009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 в двух сонетах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резкие повороты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сонетах заметны контраст и смена тона: в 66 он усиливает чувство гнева и усталости, а в 130 делает интонацию внимательной, спокойной и даже слегка снисходительной к традиции.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как двигатель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работает как «набор фактов» внутри стиха. В сонете 66 оно накапливает причины беды, а в 130 помогает построить картину любви через реальные детали, а не выдумки.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который нарастает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 66 звучит настойчиво и как будто возвращает к одной и той же боли. Он помогает передать внутреннее давление и делает протест эмоционально сильнее, чем просто описание событий.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Ирония: мягкая и точная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 130 звучит не как насмешка над человеком, а как способ сказать правду без лести. За счет этого текст становится живым, убедительным и чуть шутливым по настроению.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«количество строк», а впечатление от того, как прием управляет интонацией: где он сильнее, там и меняется настроение читателя.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подтверждают: сонет 66 опирается на накопление и повтор, а сонет 130 — на аккуратную иронию и спокойный контраст, поэтому впечатление разное.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выразительности приемов по текстам сонетов 66 и 130 (сопоставление по смыслу и интонации).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приемы встречаются чаще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обоих сонетах выглядит как человек внимательный и честный. В сонете 66 он устал от зла и несправедливости, но не «выключает» чувство и продолжает смотреть на мир прямо.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сонете 130 герой умеет любить без лести: он не прячет правду за красивыми словами. Такая речь понятна школьнику, потому что напоминает разговор без притворства.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сонетов на русский язык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оригинала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 сначала разбирает ритм, рифмовку и смысл строк: как строится мысль, где появляется поворот, и какие слова несут резкость или нежность.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рифмы и ритма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подбирается русская рифма и сохраняется темп: чтобы фраза звучала естественно, но при этом сохранялась шекспировская «плотность» выражений.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перевод сравнивают по смыслу: не теряются ли важные оттенки (например, отказ от лести в 130 или протест в 66), не меняется ли итоговая мысль.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редактура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последнем этапе текст шлифуют: убирают двусмысленности, выравнивают звучание и добиваются того, чтобы главная идея сонетов оставалась одинаково 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сонеты важны и сегодня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66 напоминает о проблемах, которые встречаются и сейчас: ложь в обществе, несправедливое отношение к людям, бедность и обесценивание труда и таланта.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130 показывает другой ориентир: в любви ценится не выдуманная идеальность, а искренность. Человек может быть настоящим и любить без «сахара» красивых сравнений.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тексты учат видеть, что правда важнее украшений. Они помогают обсуждать чувства и поступки без притворства — как в жизни, так и в отношениях.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распределяется так, что 66 сильнее держится на критике общества, а 130 — на теме личной верности. Остальные акценты работают как «поддержка» общей правды.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 два полюса шекспировской правды: сначала — как обидная реальность разрушает, затем — как искренность помогает сохранить достоинство и любовь.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распределение смысловых акцентов по текстам сонетов 66 и 130 (относительная шкала).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смыслы двух сонетов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292" y="2222686"/>
            <a:ext cx="415500" cy="33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7" y="2204219"/>
            <a:ext cx="415500" cy="36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двух сонетах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говорит и о трудном, и о нежном
</a:t>
            </a:r>
            <a:pPr algn="ctr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показывает: стихотворение может быть одновременно суровым и бережным. В этом проявляется сила формы — она помогает смотреть на жизнь в разных настроениях, не теряя точности слов.
</a:t>
            </a:r>
            <a:endParaRPr lang="en-US" sz="127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66 — защита от несправедливости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сонете 66 звучит осуждение мира, где доброта не получает награды, а ложь выигрывает. Это не просто жалоба: герой ищет честный выход и не мирится с неправдой.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130 — победа искренности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сонете 130 главное — любовь без лести и украшений. Поэт убеждает, что настоящее чувство сильнее красивой маски и убедительнее любой выдуманной «идеальности».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Сонеты 66 и 130: итог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66 раскрывает конфликт человека с жестоким и несправедливым миром. Сонет 130 показывает победу искренности над ложной красотой. Вместе они раскрывают Шекспира как поэта правды.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2026-05-15T05:23:23Z</dcterms:created>
  <dcterms:modified xsi:type="dcterms:W3CDTF">2026-05-15T05:23:23Z</dcterms:modified>
</cp:coreProperties>
</file>