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правильных многоугольников и вычисление длины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строить правильные фигуры и находить длину их стороны?
</a:t>
            </a:r>
            <a:endParaRPr lang="en-US" sz="273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правильные многоугольники важны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окружают нас в плитке, орнаментах, сотах и архитектуре. В этой теме геометрия соединяет построение, окружность и вычисления, помогая уверенно решать задачи 9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правильного многоугольника
</a:t>
            </a:r>
            <a:endParaRPr lang="en-US" sz="2786" dirty="0"/>
          </a:p>
        </p:txBody>
      </p:sp>
      <p:sp>
        <p:nvSpPr>
          <p:cNvPr id="11" name="Text 2"/>
          <p:cNvSpPr txBox="1"/>
          <p:nvPr/>
        </p:nvSpPr>
        <p:spPr>
          <a:xfrm>
            <a:off x="5444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одинаковой длины, поэтому его контур выглядит ровным и симметричным. Именно это свойство позволяет строить фигуру с помощью повторяющихся одинаковых отрезков.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18668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внутренние углы правильного многоугольника тоже равны. Из-за этого фигура не имеет «выступов» и «впадин», а каждая вершина устроена одинаково относительно соседних.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898044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n-угольника сумма внутренних углов равна (n−2)·180°. Эта формула помогает проверять вычисления и понимать, как изменяется фигура при увеличении числа сторон.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77330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правильном многоугольнике можно провести центр, из которого все вершины видны под одинаковыми центральными углами. Поэтому фигура удобно связывается с окружностью и радиусом.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51625" y="2099402"/>
            <a:ext cx="1333701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число сторон чётное, правильный многоугольник имеет центр симметрии. Это делает его особенно удобным для построений, чертежей и анализа геометрических свойств.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7463" y="265825"/>
            <a:ext cx="4400374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правильного многоугольника с окружностью
</a:t>
            </a:r>
            <a:endParaRPr lang="en-US" sz="3171" dirty="0"/>
          </a:p>
        </p:txBody>
      </p:sp>
      <p:sp>
        <p:nvSpPr>
          <p:cNvPr id="9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350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многоугольник можно вписать в окружность так, чтобы все его вершины лежали на одной линии. Тогда окружность как бы «держит» фигуру и задаёт её размер.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350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совпадает с центром многоугольника. Это удобно: от центра к вершинам можно проводить равные отрезки, а сама фигура становится легко измеряемой.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857500" y="32066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n-угольника центральный угол равен 360°/n. Он показывает, на сколько частей делится окружность между соседними вершинами и почему фигура получается равномерной.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2857500" y="14686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и сторона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описанной окружности соединяет центр с вершиной и помогает рассматривать сторону как хорду. Так длина стороны выражается через свойства окружности и центрального угла.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правильного шестиугольника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построения циркулем и линейкой
</a:t>
            </a:r>
            <a:endParaRPr lang="en-US" sz="3188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квадрата и правильного восьмиугольника
</a:t>
            </a:r>
            <a:endParaRPr lang="en-US" sz="2786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на 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квадрат, проводят два взаимно перпендикулярных диаметра окружности. Четыре точки пересечения с окружностью становятся вершинами, а соседние точки соединяются отрезками.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квадрата равен 90°. Это означает, что окружность делится на четыре равные части, а каждая сторона соответствует одной четверти круга.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восьмиугольник получают, деля окружность на восемь равных частей. Его вершины отмечают последовательно, после чего соединяют соседние точки по окружности.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одном и том же радиусе чем больше сторон у правильного многоугольника, тем короче его сторона. Причина в том, что центральный угол между вершинами становится меньше.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делится полный круг между вершинами правильной фигуры. Это помогает быстро сравнивать многоугольники разного числа сторон.
</a:t>
            </a:r>
            <a:endParaRPr lang="en-US" sz="105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центрального угла правильного n-угольника: 360°/n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правильного многоугольника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сторон, тем меньше центральный угол и тем плотнее вершины располагаются на окружности.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длины стороны для частных случаев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найти сторону правильного многоугольника по радиусу описанной окружности или по периметру.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частных случаев удобнее всего использовать связь со стороной через радиус, а при известном периметре — формулу a=P/n.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для правильных многоугольников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показывает, что сторона зависит не только от размера окружности, но и от количества вершин. При большем n сторона становится короче.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= 2R·sin(180°/n)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найти сторону правильного многоугольника по радиусу и числу сторон.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формула для правильного n-угольника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Апофема — это расстояние от центра до середины стороны. Такая формула удобна в задачах, где дано внутреннее измерение фигуры.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= 2r·tg(180°/n)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используют, когда известна апофема правильного многоугольника.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формула для правильного n-угольника через апофему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стороны с периметром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11231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периметра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правильного многоугольника все стороны равны, поэтому периметр легко записывается как произведение числа сторон на длину одной стороны: P = n·a. Это основа для многих задач.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945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периметр, длину одной стороны находят делением: a = P/n. Такой способ особенно удобен, когда фигура дана целиком, а не по отдельным элементам.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65900" y="1546375"/>
            <a:ext cx="2115300" cy="29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должен делиться на число сторон без остатка, потому что все стороны одинаковы. Если ответ выглядит странно, стоит ещё раз проверить единицы измерения и вычисления.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радиусе фигуры с большим числом сторон имеют более короткую сторону, потому что точки на окружности расположены чаще.
</a:t>
            </a:r>
            <a:endParaRPr lang="en-US" sz="1120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a = 2R·sin(180°/n), при R = 10 см.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стороны при одинаковом радиусе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сторона у треугольника, наименьшая — у восьмиугольника; значение уменьшается по мере роста числа сторон.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длина стороны правильного шестиугольника
</a:t>
            </a:r>
            <a:endParaRPr lang="en-US" sz="2437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равных сторон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окружность разбита на шесть равных дуг, соседние вершины соединяются отрезками одинаковой длины. Поэтому правильный шестиугольник выглядит особенно аккуратно и легко строится циркулем без дополнительных вычислений. Его сторона совпадает с радиусом описанной окружности.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радиус равен 8 см, то и сторона шестиугольника тоже равна 8 см. На рисунке это видно сразу: одна и та же длина отмечает и радиус, и каждую сторону, что делает шестиугольник удобным примером для проверки понимания 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Полученное значение показывает, как синус помогает вычислять сторону многоугольника, если известен радиус описанной окружности и число его сторон.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≈ 9,18 см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длина стороны правильного восьмиугольника при радиусе 12 см.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 формуле a = 2R·sin(180°/8) при R = 12 см.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увидеть связь между числом сторон, центральным углом и длиной стороны при одном и том же радиусе.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фиксированном радиусе увеличение числа сторон уменьшает длину стороны, потому что центральный угол становится меньше.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Вычислено по формуле a = 2R·sin(180°/n), R = 10 см.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данные для решения задач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длины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формулы в зависимости от того, что известно в задаче.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задачах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величины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радиус описанной окружности принимают за апофему. Из-за этого подставляют неверное значение в формулу и получают ответ, который не соответствует реальной фигуре.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не тот угол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для синуса и тангенса нужен не весь центральный угол, а его половина. Если взять неправильный угол, длина стороны получится заметно ошибочной.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периметр подставляют вместо длины стороны и не делят его на число сторон. Для правильного многоугольника это недопустимо, потому что все стороны одинаковы.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шестиугольнике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правильного шестиугольника сторона равна радиусу описанной окружности. Эту особенность важно помнить, иначе можно усложнить решение и прийти к неверному результату.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в окружающем мире
</a:t>
            </a:r>
            <a:endParaRPr lang="en-US" sz="3171" dirty="0"/>
          </a:p>
        </p:txBody>
      </p:sp>
      <p:sp>
        <p:nvSpPr>
          <p:cNvPr id="11" name="Text 2"/>
          <p:cNvSpPr txBox="1"/>
          <p:nvPr/>
        </p:nvSpPr>
        <p:spPr>
          <a:xfrm>
            <a:off x="48957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 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правильные фигуры часто используют в покрытии пола и настенных узорах. Они создают аккуратный ритм и помогают равномерно заполнить поверхность без случайных промежутков.
</a:t>
            </a:r>
            <a:endParaRPr lang="en-US" sz="1235" dirty="0"/>
          </a:p>
        </p:txBody>
      </p:sp>
      <p:sp>
        <p:nvSpPr>
          <p:cNvPr id="12" name="Text 3"/>
          <p:cNvSpPr txBox="1"/>
          <p:nvPr/>
        </p:nvSpPr>
        <p:spPr>
          <a:xfrm>
            <a:off x="48957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Соты и сетки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Шестиугольники особенно удобны в природе и технике, потому что плотно прилегают друг к другу. Такая форма делает структуру устойчивой и экономит место на плоскости.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118250" y="3308250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дорожные знаки и технические элементы тоже опираются на правильные формы. Их легко узнавать, а одинаковые стороны и углы упрощают изготовление и измерение.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7118250" y="1570225"/>
            <a:ext cx="1638300" cy="16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 и орнамент
</a:t>
            </a:r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декоративных решётках, панно и орнаментах правильные многоугольники помогают строить симметричные рисунки. Повторяемость одинаковых элементов делает изображение спокойным и гармоничным.
</a:t>
            </a:r>
            <a:endParaRPr lang="en-US" sz="121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объединяет три разные ситуации, чтобы показать, как меняется сторона при изменении радиуса, числа сторон и апофемы.
</a:t>
            </a:r>
            <a:endParaRPr lang="en-US" sz="126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Расчёты по формулам a = 2R·sin(180°/n), a = 2r·tg(180°/n) и a = P/n.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длина стороны правильного многоугольника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уменьшается при росте n, но увеличивается при большем R или r; значит, важны сразу два вида данных.
</a:t>
            </a:r>
            <a:endParaRPr lang="en-US" sz="12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многоугольники связаны с окружностью, а длину их стороны можно находить разными способами. Главное — правильно выбрать формулу и учитывать число сторон, радиус или апофему.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2026-06-03T14:17:03Z</dcterms:created>
  <dcterms:modified xsi:type="dcterms:W3CDTF">2026-06-03T14:17:03Z</dcterms:modified>
</cp:coreProperties>
</file>