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шалость — и в комнате уже настоящий разгром.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Э. Успенский «Разгром»: смешная история о беспорядке и ответственности
</a:t>
            </a:r>
            <a:endParaRPr lang="en-US" sz="198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Успенский — любимый детский автор, чьи книги читают за добрый юмор, живые диалоги и понятных героев. Он создавал истории, в которых обычная детская жизнь превращается в увлекательное приключение.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Успенский: писатель, который умел смешить детей
</a:t>
            </a:r>
            <a:endParaRPr lang="en-US" sz="264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автора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Эдуард Успенский писал для детей и хорошо понимал их повседневные заботы. В его книгах рядом с шуткой всегда есть наблюдение за характером, поэтому герои кажутся очень живыми и знакомыми.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которые запоминаются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известных произведений Успенского — истории про Чебурашку, крокодила Гену и Простоквашино. Эти книги легко узнаются по доброму тону, ярким персонажам и смешным, но понятным ситуациям.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из обычной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брал простой бытовой эпизод и превращал его в веселый рассказ. Поэтому его книги особенно хорошо читаются в начальной школе: сюжет быстро увлекает, а улыбка появляется почти сразу.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 его книги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слово «разгром»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260975" y="1493190"/>
            <a:ext cx="3362400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беспорядок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слово «разгром» означает полную неразбериху, разрушение или очень неудачный итог. В названии книги это звучит громко, но внутри истории смысл оказывается шутливым.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42175" y="2501887"/>
            <a:ext cx="3362400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в названии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Успенского «разгром» — это не бедствие, а смешная детская путаница. Такое название сразу настраивает читателя на веселые события, где все идет не по плану.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83225" y="3510587"/>
            <a:ext cx="3362400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приключения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по одному слову понятно: впереди шумная, озорная и немного суматошная история. Название помогает сразу представить, что спокойным этот день точно не будет.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истории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59225" y="1461204"/>
            <a:ext cx="33624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 центре сюжета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действующие лица — ребята, которые ведут себя очень по-детски: быстро, шумно и не всегда аккуратно. Их поступки легко узнать каждому школьнику.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391800" y="2506214"/>
            <a:ext cx="33624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начинает, другой подхватывает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Шалость часто начинается с одной маленькой идеи, а потом к ней присоединяются остальные. Так обычное действие превращается в целую цепочку смешных событий.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773500" y="3551214"/>
            <a:ext cx="33624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Заметить беспорядок поздно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Лишь потом герои понимают, что вокруг стало слишком шумно и тесно. Их растерянность делает сцену еще смешнее и показывает, как важно думать заранее.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1656786"/>
            <a:ext cx="1533000" cy="1362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700" y="1724920"/>
            <a:ext cx="1533000" cy="122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60975" y="1614220"/>
            <a:ext cx="1085850" cy="144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обстановка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разворачиваются в привычном для ребенка месте — дома. Именно поэтому история кажется близкой: все легко представить, как будто это произошло рядом.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предметы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сюжете важны обычные вещи: книги, игрушки, одежда и разные мелочи. Когда они оказываются не на своих местах, беспорядок становится особенно заметным.
</a:t>
            </a:r>
            <a:endParaRPr lang="en-US" sz="939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Детское пространство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или уголок для игр — это пространство, где легко начать шалость. Простая обстановка помогает сразу понять, как маленькое событие превращается в большую неразбериху.
</a:t>
            </a:r>
            <a:endParaRPr lang="en-US" sz="93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сюжет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одно неосторожное действие постепенно приводит к шумному беспорядку.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смешной хаос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минуты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начинается тихо и обычно. Никто еще не думает, что маленькая затея скоро изменит весь порядок в комнате.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смешная идея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делает что-то озорное, и это кажется совсем безобидным. Но именно с этого шага начинается цепочка событий.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Хаос растет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шалости подключается еще один герой, и ситуация становится сложнее. Предметы оказываются не на местах, а дети начинают путаться.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растерянность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беспорядок уже невозможно не заметить, становится особенно смешно. Герои удивляются, спешат и понимают, что все зашло слишком далеко.
</a:t>
            </a:r>
            <a:endParaRPr lang="en-US" sz="92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середине истории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потерянного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Приходится искать вещи и разбираться, что где лежит. Из-за спешки все путается еще сильнее, а от этого сцена выглядит особенно смешной и живой.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уже не могут делать вид, что ничего не случилось. Они видят последствия своей шалости и начинают понимать, что ситуация стала серьезнее, чем казалось сначала.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и растерянность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спорят, кто виноват и что делать дальше. В этой суете хорошо заметно, как трудно исправлять ошибку, если сначала не подумать о последствиях.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Неловкие попытки исправить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пробуют навести порядок, но поначалу у них не все получается. Их ошибки не злые, а смешные, поэтому читателю легко следить за происходящим.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шалость запускает целую цепочку беспорядка, которую можно остановить только трудом и честностью.
</a:t>
            </a:r>
            <a:endParaRPr lang="en-US" sz="1975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ошибка показывает героям: беспорядок сам не исчезнет. Нужно признать поступок, постараться и вернуть порядок.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сюжету произведения Э. Успенского «Разгром»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заканчивается история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48350" y="2318900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замечают, что шутка зашла слишком далеко, и уже не могут делать вид, будто ничего не случилось.
</a:t>
            </a:r>
            <a:endParaRPr lang="en-US" sz="904" dirty="0"/>
          </a:p>
        </p:txBody>
      </p:sp>
      <p:sp>
        <p:nvSpPr>
          <p:cNvPr id="10" name="Text 3"/>
          <p:cNvSpPr txBox="1"/>
          <p:nvPr/>
        </p:nvSpPr>
        <p:spPr>
          <a:xfrm>
            <a:off x="35298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и исправление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начинают наводить порядок, раскладывают вещи по местам и стараются исправить все, что успели нарушить.
</a:t>
            </a:r>
            <a:endParaRPr lang="en-US" sz="904" dirty="0"/>
          </a:p>
        </p:txBody>
      </p:sp>
      <p:sp>
        <p:nvSpPr>
          <p:cNvPr id="11" name="Text 4"/>
          <p:cNvSpPr txBox="1"/>
          <p:nvPr/>
        </p:nvSpPr>
        <p:spPr>
          <a:xfrm>
            <a:off x="6011349" y="2318901"/>
            <a:ext cx="2216700" cy="9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Облегчение в финале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беспорядок исчезает, становится легче всем: история заканчивается спокойно и показывает, что ошибку можно исправить трудом.
</a:t>
            </a:r>
            <a:endParaRPr lang="en-US" sz="90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00" y="775075"/>
            <a:ext cx="5634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произведения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81287" y="1613250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беспорядок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хорошо видно, как быстро обычная шалость превращается в хаос. Автор показывает, что беспорядок появляется не сам по себе, а из-за неосторожных действий.
</a:t>
            </a:r>
            <a:endParaRPr lang="en-US" sz="1073" dirty="0"/>
          </a:p>
        </p:txBody>
      </p:sp>
      <p:sp>
        <p:nvSpPr>
          <p:cNvPr id="11" name="Text 3"/>
          <p:cNvSpPr txBox="1"/>
          <p:nvPr/>
        </p:nvSpPr>
        <p:spPr>
          <a:xfrm>
            <a:off x="1126595" y="2918066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друг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Проблему легче решить вместе, чем одному. В произведении заметно, что совместные действия помогают быстрее навести порядок и сохранить хорошее настроение.
</a:t>
            </a:r>
            <a:endParaRPr lang="en-US" sz="1073" dirty="0"/>
          </a:p>
        </p:txBody>
      </p:sp>
      <p:sp>
        <p:nvSpPr>
          <p:cNvPr id="12" name="Text 4"/>
          <p:cNvSpPr txBox="1"/>
          <p:nvPr/>
        </p:nvSpPr>
        <p:spPr>
          <a:xfrm>
            <a:off x="5033611" y="1613262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поступки
</a:t>
            </a:r>
            <a:pPr algn="l" indent="0" marL="0">
              <a:lnSpc>
                <a:spcPct val="115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понимают: если что-то испортил или разбросал, нужно не прятаться, а исправлять. Эта мысль особенно важна для детей, которые только учатся отвечать за свои решения.
</a:t>
            </a:r>
            <a:endParaRPr lang="en-US" sz="1073" dirty="0"/>
          </a:p>
        </p:txBody>
      </p:sp>
      <p:sp>
        <p:nvSpPr>
          <p:cNvPr id="13" name="Text 5"/>
          <p:cNvSpPr txBox="1"/>
          <p:nvPr/>
        </p:nvSpPr>
        <p:spPr>
          <a:xfrm>
            <a:off x="4984849" y="2993657"/>
            <a:ext cx="3029100" cy="78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детская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построен на знакомой школьникам ситуации: игры, спешка, шум и маленькая ошибка. Поэтому история кажется близкой, понятной и очень живой.
</a:t>
            </a:r>
            <a:endParaRPr lang="en-US" sz="114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50" y="1596350"/>
            <a:ext cx="575400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412" y="2278623"/>
            <a:ext cx="503475" cy="5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3004880"/>
            <a:ext cx="609300" cy="487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0450" y="3632375"/>
            <a:ext cx="575400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смешная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путаница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Смешно, когда обычные предметы и простые действия вдруг превращаются в настоящую неразбериху. Читатель видит, как маленькая ошибка разрастается до забавного хаоса.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развитие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сменяются очень быстро: только началась шалость, а уже появляется новая идея и новый беспорядок. Такая стремительность делает сцену особенно комичной.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Преувеличение ситуации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намеренно усиливает впечатление от хаоса, чтобы читателю было смешно. Вещи оказываются не на месте, и из обычной ситуации возникает целая история.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Успенский смеется мягко и по-доброму. Он не высмеивает героев, а показывает их промахи так, чтобы было весело и при этом немного поучительно.
</a:t>
            </a:r>
            <a:endParaRPr lang="en-US" sz="7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7600" y="724175"/>
            <a:ext cx="61572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96950" y="1509400"/>
            <a:ext cx="36156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написан понятными словами, без сложных выражений. Благодаря этому младшим школьникам легко следить за сюжетом и сразу представлять, что происходит в каждой сцене.
</a:t>
            </a:r>
            <a:endParaRPr lang="en-US" sz="1123" dirty="0"/>
          </a:p>
        </p:txBody>
      </p:sp>
      <p:sp>
        <p:nvSpPr>
          <p:cNvPr id="11" name="Text 3"/>
          <p:cNvSpPr txBox="1"/>
          <p:nvPr/>
        </p:nvSpPr>
        <p:spPr>
          <a:xfrm>
            <a:off x="996950" y="2432800"/>
            <a:ext cx="36156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много разговаривают между собой, а их реплики звучат естественно и просто. Из-за этого история напоминает обычную детскую беседу, которую легко услышать в классе или дома.
</a:t>
            </a:r>
            <a:endParaRPr lang="en-US" sz="1123" dirty="0"/>
          </a:p>
        </p:txBody>
      </p:sp>
      <p:sp>
        <p:nvSpPr>
          <p:cNvPr id="12" name="Text 4"/>
          <p:cNvSpPr txBox="1"/>
          <p:nvPr/>
        </p:nvSpPr>
        <p:spPr>
          <a:xfrm>
            <a:off x="996950" y="3356200"/>
            <a:ext cx="36156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предложения делают чтение быстрым и удобным. События воспринимаются ярко, а смешные моменты не теряются, потому что каждое действие описано ясно и точно.
</a:t>
            </a:r>
            <a:endParaRPr lang="en-US" sz="11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«Разгром»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9192" y="1461210"/>
            <a:ext cx="351707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показывает, что даже маленькая шалость может привести к большому беспорядку. Поэтому важно думать о результате своих действий заранее, а не только в момент игры.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91759" y="2506225"/>
            <a:ext cx="351707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Исправлять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пошло не так, нужно не спорить и не оправдываться, а помогать исправить ситуацию. Именно так герои учатся быть аккуратнее и честнее.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73500" y="3551214"/>
            <a:ext cx="33624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добрее к другим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напоминает: над чужой бедой не смеются. Лучше поддержать того, кто попал в неприятность, и вместе спокойно привести все в порядок.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беспорядок, знакомый каждому ребенку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260975" y="1493190"/>
            <a:ext cx="3362400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картина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Разбросанные игрушки, карандаши и книжки выглядят так, как будто в комнате только что была веселая игра. Такой беспорядок понятен почти каждому школьнику.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42175" y="2501887"/>
            <a:ext cx="3362400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спешки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торопятся и увлекаются, вещи оказываются не на своих местах очень быстро. Именно эта суета делает сцену близкой и узнаваемой.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383225" y="3510587"/>
            <a:ext cx="3362400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мягко подсказывает: беспорядок можно заметить и убрать. Это простая, но важная мысль, которая помогает детям быть внимательнее к своему пространству.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герои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16375" y="2412986"/>
            <a:ext cx="19476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Легкомысленное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герои ведут себя беззаботно и не думают о том, к чему может привести их шалость.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92741" y="1547507"/>
            <a:ext cx="19476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проблемы
</a:t>
            </a:r>
            <a:pPr algn="l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они замечают беспорядок и понимают, что поступили неправильно. Веселье сменяется растерянностью и неловкостью.
</a:t>
            </a:r>
            <a:endParaRPr lang="en-US" sz="1173" dirty="0"/>
          </a:p>
        </p:txBody>
      </p:sp>
      <p:sp>
        <p:nvSpPr>
          <p:cNvPr id="11" name="Text 4"/>
          <p:cNvSpPr txBox="1"/>
          <p:nvPr/>
        </p:nvSpPr>
        <p:spPr>
          <a:xfrm>
            <a:off x="6241070" y="3055664"/>
            <a:ext cx="19476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взрослый поступок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герои начинают убирать и исправлять свои ошибки. Они становятся осторожнее, ответственнее и уважительнее к чужому труду.
</a:t>
            </a:r>
            <a:endParaRPr lang="en-US" sz="115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шалости к исправлению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одна детская затея постепенно превращается в беспорядок, а затем — в совместное исправление ошибки.
</a:t>
            </a:r>
            <a:endParaRPr lang="en-US" sz="97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запоминается в произведении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детские поступки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героях легко узнать себя: они спешат, шалят, ошибаются и потом удивляются последствиям. Из-за этого сюжет кажется близким и понятным почти каждому ребенку.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недоразумения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Читателю запоминаются забавные случаи, когда все идет не так, как планировалось. Именно неожиданная путаница делает историю яркой и очень живой для младших школьников.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тон автора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Успенский рассказывает смешно, но без грубости. Он не осуждает героев резко, а помогает увидеть их промахи с улыбкой и понять, как поступать лучше.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урок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сильно запоминается сочетание веселых сцен и полезного вывода. После чтения остается не только улыбка, но и мысль о том, что за поступки нужно отвечать.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«Разгром» Эдуарда Успенского — веселая и понятная история о том, как шалость может привести к большому беспорядку. Она учит думать, помогать и исправлять ошибки.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смешно, но поучительно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2026-05-27T14:01:50Z</dcterms:created>
  <dcterms:modified xsi:type="dcterms:W3CDTF">2026-05-27T14:01:50Z</dcterms:modified>
</cp:coreProperties>
</file>