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путешествие во времени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деревянной крепости до огромной столицы: Москва менялась, но помнила своё прошлое.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выбрала удобное место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появилась там, где людям было безопаснее жить и легче торговать: рядом была река, лес и важные дороги. Впервые город упомянут в 1147 году, и это только начало большой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московский город был деревянным
</a:t>
            </a:r>
            <a:endParaRPr lang="en-US" sz="234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было рядом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стен, башен и домов брали дерево из близкого леса. Материал был доступным, а строить из брёвен можно было быстро, почти как собирать большой конструктор.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Тёплый, но уязвимый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город хорошо сохранял тепло зимой и защищал жителей от ветра. Но у дерева был серьёзный минус: оно легко загорается, поэтому старой Москве часто приходилось восстанавливаться.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крепости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крепости стояли простые избы, тянулись узкие улицы и тропинки к реке. Город был небольшим, но уже здесь кипела жизнь: люди работали, торговали и строили будущее Москвы.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строили первую крепость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простых материалов появлялась первая защита Москвы.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заставляли строить заново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был опасным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старой Москве дома, сараи и даже часть стен были деревянными, поэтому пожар мог быстро разрастись. Один огонёк — и уже бежит целая пожарная история.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восстанавливали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пожаров жители снова ставили дома, чинили улицы и строили крепость заново. Москва не сдавалась: люди работали дружно и возвращали городу привычный вид.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осторожнее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улицы старались делать чуть шире, а постройки — прочнее. Так огонь распространялся медленнее, а город становился удобнее и безопаснее для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Белокаменная Москва при Дмитрии Донском
</a:t>
            </a:r>
            <a:endParaRPr lang="en-US" sz="2313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прочный материал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XIV веке при князе Дмитрии Донском Кремль начали строить из белого камня. Такие стены были крепче дерева и лучше защищали жителей от врагов и пожаров.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стала сильнее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стены выдерживали больше ударов и дольше служили городу. Москва получила надёжную защиту, а её центр стал выглядеть солиднее и внушительнее, чем прежде.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древней эпохи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Белокаменный Кремль стал важной страницей в истории Москвы. Он показал, что город умеет меняться, становясь всё крепче, но не забывая своё прошлое.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— сердце старой Москвы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Кремле находились двор князя, храмы и важные постройки. Это было место, где принимали решения, молились и хранили самое ценное для города.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шли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Кремля расходились улицы и дороги, словно лучи от солнца. К нему тянулись люди, товары и новости, поэтому жизнь вокруг крепости становилась всё оживлённее.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рос рядом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Кремлём селились ремесленники и торговцы. Им было удобно работать возле центра, и постепенно вокруг крепости появлялись новые части Москвы.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Москва росла вокруг Кремля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город расширялся от крепости к новым районам.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Кирпичный Кремль Ивана III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стены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Кремль перестроили из красного кирпича при Иване III. Кирпич оказался прочным, и стены смогли стать выше, крепче и заметнее для всего города.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стали мощнее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 хорошо подходил для больших башен и длинных стен. Новая крепость выглядела серьёзно и надёжно, будто говорила: Москва умеет защищать себя.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столицы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Кирпичный Кремль стал символом сильной Москвы. Он соединил старую историю города с новым строительством и показал, как меняется столица, не теряя своего характера.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руками строилась Москва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Каменщик и его крепкая стена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Каменщик складывал кирпичи и камни так аккуратно, словно собирал огромный пазл. От его работы зависело, будет ли стена крепкой и ровной. Рядом лежали тяжёлые материалы, а в воздухе звенели инструменты и слышались короткие команды.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 у деревянных деталей
</a:t>
            </a:r>
            <a:pPr algn="l" indent="0" marL="0">
              <a:lnSpc>
                <a:spcPct val="90000"/>
              </a:lnSpc>
              <a:buNone/>
            </a:pPr>
            <a:r>
              <a:rPr lang="en-US" sz="3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 работал с брёвнами, балками и воротами. Он подгонял детали точно по размеру, чтобы всё держалось надёжно. Иногда казалось, что дерево само подсказывает ему, как лучше его обработать.
</a:t>
            </a:r>
            <a:endParaRPr lang="en-US" sz="108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Мастер, который украшает храм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Иконописец или другой мастер отделывал храм с особой заботой. Он делал здание не только прочным, но и красивым. Благодаря таким людям Москва становилась городом, где труд и красота шли рядом.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руками строилась Москва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были дома москвичей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палаты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богатых людей стояли каменные палаты. В них было крепче и теплее, чем в простом деревянном доме, а ещё такие постройки лучше переживали огонь и непогоду.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избы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москвичи жили в избах из брёвен. Дерево было рядом, поэтому строить было быстрее и проще. Дом получался тёплым, но требовал осторожности.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печь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дома главным помощником была печь. Она грела зимой, на ней готовили еду, а рядом можно было отдохнуть. Без печи в старой Москве было бы совсем зябко.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окна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делали небольшими, чтобы не выпускать тепло. В доме ставили лавки и сундуки, где хранили вещи. Всё было просто, но удобно для жизни всей семьи.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были тропинки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реке, воротам и рынку вели узкие дорожки. Люди ходили по ним пешком и возили товары на телегах.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возникли улицы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одним и тем же путям ходили часто, тропинки становились улицами. По ним уже можно было добраться почти до любого важного места.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появились площади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площадях встречались люди, шла торговля и проходили праздники. Так город становился не только крепостью, но и живым, шумным местом.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появлялись улицы и площади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дорога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Москва-река была для города настоящей водной дорогой. По ней везли дерево, зерно и другие грузы. Лодки двигались медленно, зато могли доставить много полезных вещей прямо к берегу.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где кипела жизнь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строили пристани, переправы и склады. Здесь встречались купцы, грузчики и лодочники, а рядом вырастали дома и мастерские. Река помогала Москве не стоять на месте, а всё время расти.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Москва-река помогала городу жить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Москве расти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природные условия, люди и строительство вместе делали город больше и крепче.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XVIII веке становилась удобнее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после пожаров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больших пожаров Москву часто перестраивали заново. На улицах старались делать больше порядка, а новые дома строили прочнее, чтобы они лучше защищали жителей.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вместо дерева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всё чаще появлялись каменные здания. Они были крепче деревянных и помогали Москве выглядеть солиднее, как важная столица, а не как обычный городок.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0"/>
            <a:ext cx="2019600" cy="16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и просторнее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площади становились шире, чтобы по ним было легче ходить и ездить. Так Москва делалась удобнее для жизни, торговли и больших городских событий.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рядом со стариной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месте можно увидеть старые стены, а рядом — высокие дома и большие окна. Москва не убрала прошлое, а просто научилась жить рядом с ним. Получился город, где история и современность идут рука об руку.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материалы, новые масштабы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Железо, бетон и стекло помогли строить мосты, дома и целые районы. Благодаря им Москва выросла не только вширь, но и вверх. Теперь город стал ещё больше, светлее и заметнее издалека.
</a:t>
            </a:r>
            <a:endParaRPr lang="en-US" sz="1446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растёт вверх и вширь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строительство 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2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город растёт, когда вместе работают материалы, люди, планы и забота о безопасности.
</a:t>
            </a:r>
            <a:endParaRPr lang="en-US" sz="234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97030"/>
            <a:ext cx="481766" cy="38541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хранит следы прошлого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стены Кремля напоминают о первых крепостях Москвы. Они стоят уже очень давно и словно говорят: здесь начиналась история города и его защитников.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храмы рассказывают о вере, мастерстве и красоте древней Москвы. Их купола и росписи помогают представить, какой торжественной была жизнь в прошлые века.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улицы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некоторых улицах ещё можно почувствовать дыхание прежнего города. Узкие повороты, старые дома и названия улиц напоминают о ремёслах, торговле и первых жителях.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новым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древние постройки соседствуют с современными зданиями. Это делает Москву похожей на большую книгу, где каждая страница написана в своё время.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084466"/>
            <a:ext cx="8503920" cy="15778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шаги в истории строительства Москвы
</a:t>
            </a:r>
            <a:endParaRPr lang="en-US" sz="2152" dirty="0"/>
          </a:p>
        </p:txBody>
      </p:sp>
      <p:sp>
        <p:nvSpPr>
          <p:cNvPr id="11" name="Text 1"/>
          <p:cNvSpPr txBox="1"/>
          <p:nvPr/>
        </p:nvSpPr>
        <p:spPr>
          <a:xfrm>
            <a:off x="53560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крепость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Москва была деревянной крепостью. Дерево быстро доставали из близкого леса, поэтому строить было проще и быстрее, хотя такой город легко страдал от огня.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2684440" y="1446195"/>
            <a:ext cx="1664921" cy="1379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камень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стены Кремля начали делать из белого камня. При Дмитрии Донском крепость стала прочнее и лучше защищала жителей, князя и важные городские постройки.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7951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кирпич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Кремль перестроили из красного кирпича. При Иване III он стал выше, крепче и больше похож на сильную столичную крепость.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928780" y="1446194"/>
            <a:ext cx="1664921" cy="137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столица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город рос дальше: появлялись улицы, площади и новые районы. Москва становилась огромной столицей, но берегла следы старых времён и прежних строителей.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город, который помнит всё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выросла из маленькой крепости в большой город благодаря людям, труду и смелым решениям. Она менялась много раз, но сумела сохранить свою память и свой характер.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2026-05-26T00:44:27Z</dcterms:created>
  <dcterms:modified xsi:type="dcterms:W3CDTF">2026-05-26T00:44:27Z</dcterms:modified>
</cp:coreProperties>
</file>