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 — основа устойчивости сообществ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разнообразие жизни помогает природе сохранять равновесие?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биоразнообразие важно для устойчивости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сообществ объясняет, как виды, их роли и связи поддерживают экосистемы. Чем разнообразнее сообщество, тем надёжнее оно сохраняет функции при засухе, болезнях и других изменениях среды.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биоразнообразия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особями одного вида повышают шансы популяции пережить болезни, засуху и климатические сдвиги, потому что часть организмов лучше приспособлена к новым условиям.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видов в сообществе и чем разнообразнее их экологические роли, тем устойчивее пищевые связи и тем меньше риск нарушения всей системы при исчезновении одного звена.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50368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степи, болота, реки, озёра и горные территории образуют разные природные комплексы. Их сочетание создаёт более надёжную основу для устойчивости природы в целом.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устойчивое сообщество поддерживает само себя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975425" y="1780044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взаимосвязей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животные, грибы и бактерии связаны множеством прямых и косвенных отношений. Сообщество работает как сеть, а не как простая цепочка.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4975425" y="2383119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 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 обеспечивают размножение многих растений, а затем эти растения становятся пищевой базой для других организмов, поддерживая движение энергии в экосистеме.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975425" y="2986199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численности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Хищники, паразиты и конкуренты не дают отдельным видам чрезмерно размножаться, тем самым удерживая сообщество в относительном равновесии.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975425" y="3589274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и обмен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Микориза, разложение органики и деятельность микроорганизмов возвращают вещества в почву и делают доступными элементы, необходимые для роста новых поколений организмов.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975425" y="4192344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замена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вид сокращается, его роль иногда частично берут на себя другие организмы. Именно поэтому более разнообразные сообщества лучше сохраняют устойчивость.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разнообразные сообщества устойчивее к нарушениям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помогает системе не терять работоспособность полностью даже после сильного стресса, потому что связи между видами распределяют нагрузку.
</a:t>
            </a:r>
            <a:endParaRPr lang="en-US" sz="1171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биоразнообразия устойчивость функций повышается, а риск резкого спада после нарушения снижается.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экология экосистем; качественная схема зависимости без точных измерений.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750" y="2246981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6037" y="2242581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17237" y="2264451"/>
            <a:ext cx="218700" cy="17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8462" y="2254731"/>
            <a:ext cx="218700" cy="1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28756" y="2237181"/>
            <a:ext cx="200813" cy="229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услуги природных сообществ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Насекомые-опылители обеспечивают завязывание плодов и семян у многих культур. Без них снижаются урожайность, качество продукции и стабильность сельского хозяйства.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вредителей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 паразитоиды естественным образом ограничивают численность вредных насекомых. Это снижает риск массовых вспышек и уменьшает потребность в химической защите.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почв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Грибы, бактерии и почвенные организмы разлагают органические остатки, возвращая элементы питания в круговорот и поддерживая образование плодородного слоя.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Болота, поймы и прибрежные экосистемы фильтруют воду, задерживают взвеси и помогают сглаживать паводки, уменьшая последствия избыточной влаги.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регуляция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накапливают углерод, уменьшают эрозию и помогают поддерживать водный режим территории. Это делает природные системы более устойчивыми к засухам и перегреву.
</a:t>
            </a:r>
            <a:endParaRPr lang="en-US" sz="9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устойчивости разных типов сообществ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видовое разнообразие и сложность связей напрямую связаны с устойчивостью системы.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сообщество, тем выше его саморегуляция, быстрее восстановление и ниже уязвимость к вредителям и засухе.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экологии экосистем и учебной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 как ключевое звено устойчивости урожая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выполняет опыление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шмели, бабочки, мухи и некоторые жуки переносят пыльцу между цветками, обеспечивая размножение многих плодовых, ягодных и овощных растений.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без них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нехватке опылителей снижается завязываемость плодов, уменьшается число семян и ухудшается качество урожая, особенно у культур, зависящих от насекомых.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Сельскому хозяйству приходится компенсировать потери искусственным опылением и дополнительными затратами, а производство становится менее стабильным и более зависимым от погоды.
</a:t>
            </a:r>
            <a:endParaRPr lang="en-US" sz="1070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угрожает опылителям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численности связано с пестицидами, исчезновением мест обитания, фрагментацией ландшафтов и изменением климата, которое нарушает сезонность цветения и активности насекомых.
</a:t>
            </a:r>
            <a:endParaRPr lang="en-US" sz="113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пример сложной взаимозависимой системы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Подземная связь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начинается не только с кроны, но и с невидимой сети в почве. Грибы-симбионты помогают корням получать воду и минеральные вещества, а деревья делятся с ними продуктами фотосинтеза. Благодаря этому обмену растения легче переносят нехватку питания и засуху.
</a:t>
            </a:r>
            <a:endParaRPr lang="en-US" sz="917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вещества в подстилке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листья, ветви и мёртвая органика не исчезают бесследно. Их разлагают бактерии, грибы и почвенные беспозвоночные, возвращая элементы в почву. Так лес сам поддерживает плодородие и создаёт условия для роста новых поколений растений.
</a:t>
            </a:r>
            <a:endParaRPr lang="en-US" sz="975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ярусы и распространение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насекомые и млекопитающие связывают разные ярусы леса между собой. Одни ограничивают численность фитофагов, другие разносят семена и способствуют расселению растений. В результате лес остаётся не набором отдельных видов, а единой живой системой.
</a:t>
            </a:r>
            <a:endParaRPr lang="en-US" sz="96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сокращение биоразнообразия ведёт к деградации сообщества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последовательность изменений в экосистеме при утрате видов и связей между ними.
</a:t>
            </a:r>
            <a:endParaRPr lang="en-US" sz="10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биоразнообразию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154849" y="1871475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Чужеродные организмы могут быстро распространяться, конкурировать с местными видами, переносить болезни и менять состав сообществ. В результате экосистемы теряют привычное равновесие и хуже сопротивляются новым воздействиям.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467837" y="1871475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изъятие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Охота, вылов рыбы, сбор редких растений и заготовка древесины без учёта восстановления истощают природные ресурсы. Сначала снижается численность уязвимых видов, затем разрушаются экологические связи.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780829" y="1871475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Потепление, засухи, пожары и смещение сезонов нарушают привычные условия жизни организмов. Виды, которые не успевают приспособиться или мигрировать, сокращают численность либо исчезают из региона.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2093806" y="1871475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Пестициды, промышленные выбросы и бытовые отходы ухудшают качество воды, почвы и воздуха. Из-за этого страдают растения, насекомые, рыбы и почвенные организмы, а цепи питания становятся менее устойчивыми.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06780" y="1871450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местообитаний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распашка степей, осушение болот и застройка территорий разрушают места обитания, где виды кормятся, размножаются и укрываются. Когда пространство дробится, популяции становятся меньше и изолированнее.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потери видов в мире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отдельные кризисы, а взаимосвязанные процессы: разрушение местообитаний часто усиливает последствия загрязнения, а потепление делает экосистемы ещё более уязвимыми.
</a:t>
            </a:r>
            <a:endParaRPr lang="en-US" sz="986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играют изменение землепользования и чрезмерное изъятие ресурсов; остальные факторы действуют совместно и ускоряют потерю видов.
</a:t>
            </a:r>
            <a:endParaRPr lang="en-US" sz="1199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IPBES Global Assessment Report on Biodiversity and Ecosystem Services, 2019; визуализация — условное обобщение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2974" y="1300282"/>
            <a:ext cx="249618" cy="2496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2960" y="2016082"/>
            <a:ext cx="249618" cy="221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2960" y="2704129"/>
            <a:ext cx="249618" cy="2496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2960" y="3406052"/>
            <a:ext cx="249618" cy="24961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76457" y="4105571"/>
            <a:ext cx="222624" cy="25442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России: природное богатство страны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163853" y="1297888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природный диапазон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 России охватывает тундру, тайгу, степи, горы, пустыни и морские побережья. Такое сочетание условий создаёт множество экологических ниш и поддерживает высокое видовое разнообразие.
</a:t>
            </a:r>
            <a:endParaRPr lang="en-US" sz="799" dirty="0"/>
          </a:p>
        </p:txBody>
      </p:sp>
      <p:sp>
        <p:nvSpPr>
          <p:cNvPr id="13" name="Text 3"/>
          <p:cNvSpPr txBox="1"/>
          <p:nvPr/>
        </p:nvSpPr>
        <p:spPr>
          <a:xfrm>
            <a:off x="2167209" y="1999802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и водные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и другие крупные водоёмы отличаются особой природной историей и высоким уровнем эндемизма. Здесь формируются сообщества, чувствительные к загрязнению и заслуживающие особенно бережной охраны.
</a:t>
            </a:r>
            <a:endParaRPr lang="en-US" sz="799" dirty="0"/>
          </a:p>
        </p:txBody>
      </p:sp>
      <p:sp>
        <p:nvSpPr>
          <p:cNvPr id="14" name="Text 4"/>
          <p:cNvSpPr txBox="1"/>
          <p:nvPr/>
        </p:nvSpPr>
        <p:spPr>
          <a:xfrm>
            <a:off x="2167209" y="2701720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и Алтай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 Кавказа и Алтая сочетают резкие перепады высот, разнообразие климата и изолированные местообитания. Это делает их центрами формирования редких и уникальных видов растений и животных.
</a:t>
            </a:r>
            <a:endParaRPr lang="en-US" sz="799" dirty="0"/>
          </a:p>
        </p:txBody>
      </p:sp>
      <p:sp>
        <p:nvSpPr>
          <p:cNvPr id="15" name="Text 5"/>
          <p:cNvSpPr txBox="1"/>
          <p:nvPr/>
        </p:nvSpPr>
        <p:spPr>
          <a:xfrm>
            <a:off x="2167209" y="3403637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отличается смешением северных и южных природных влияний. Благодаря этому здесь встречаются крупные хищники, редкие птицы и лесные виды, не характерные для большей части страны.
</a:t>
            </a:r>
            <a:endParaRPr lang="en-US" sz="799" dirty="0"/>
          </a:p>
        </p:txBody>
      </p:sp>
      <p:sp>
        <p:nvSpPr>
          <p:cNvPr id="16" name="Text 6"/>
          <p:cNvSpPr txBox="1"/>
          <p:nvPr/>
        </p:nvSpPr>
        <p:spPr>
          <a:xfrm>
            <a:off x="2163866" y="4105560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кажется однообразной, но на самом деле включает сложные сообщества, приспособленные к холоду, ветру и короткому лету. Их устойчивость особенно важна в условиях быстрого изменения климата.
</a:t>
            </a:r>
            <a:endParaRPr lang="en-US" sz="7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838" y="2232425"/>
            <a:ext cx="3789773" cy="216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России и основные меры охраны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сведены примеры редких видов, их территории обитания, главные угрозы и основные природоохранные меры.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всех видов ключевыми остаются охрана местообитаний, борьба с браконьерством и постоянный мониторинг численности.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экосистему более устойчивой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сообществе сохраняются виды, определяющие структуру пищевых сетей и круговорот веществ, система легче переносит потрясения. Их роль особенно велика там, где взаимодействий между организмами много.
</a:t>
            </a:r>
            <a:endParaRPr lang="en-US" sz="1084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жизненные стратегии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редких и массовых видов распределяет риски между несколькими группами организмов. Когда одни популяции сокращаются, другие могут временно поддерживать функции сообщества и не допускать резкого сбоя.
</a:t>
            </a:r>
            <a:endParaRPr lang="en-US" sz="1050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Мозаичность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пятна, луга, водоёмы и кустарники создают участки с разными условиями. Благодаря этому виды используют пространство по-разному, а локальные засухи, морозы или пожары затрагивают не всю систему сразу.
</a:t>
            </a:r>
            <a:endParaRPr lang="en-US" sz="1089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 экосистеме источников пищи, укрытий и мест размножения, тем выше её саморегуляция. Разные организмы занимают собственные ниши, а это снижает конкуренцию и повышает устойчивость к нарушениям.
</a:t>
            </a:r>
            <a:endParaRPr lang="en-US" sz="108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сохранения биоразнообразия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возрастает, когда охрана территорий сочетается с восстановлением нарушенных участков и уменьшением давления на виды в сельском и промышленном ландшафте.
</a:t>
            </a:r>
            <a:endParaRPr lang="en-US" sz="986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Приоритетны меры, которые сохраняют целые местообитания и связывают их между собой; только так можно поддержать миграции, размножение и восстановление популяций.
</a:t>
            </a:r>
            <a:endParaRPr lang="en-US" sz="1066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природоохранной экологии и практики охраны природы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школьников и местных сообществ в охране природы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97578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видами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учёт растений, птиц и насекомых помогает замечать изменения в природе раньше, чем они станут заметны по внешнему виду территории. Такие данные полезны для локального мониторинга.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196405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наука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проектах по сбору наблюдений делает школьников частью реальной научной работы. Записи о сроках цветения, прилёта птиц и численности видов дополняют сведения специалистов.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999035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территория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мусора в природе, раздельный сбор отходов и участие в уборках уменьшают загрязнение мест обитания. Даже небольшие действия снижают риск для почвы, воды и животных.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800108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местных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Высадка аборигенных растений помогает восстанавливать кормовые и укрытийные ресурсы для местных животных. Важно использовать именно местные виды, чтобы не нарушать природное равновесие.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602349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привычки в повседневной жизни показывают, что сохранение природы начинается с простых решений. Когда они становятся нормой, у сообщества появляется устойчивый положительный эффект.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наблюдений к природоохранным решениям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локальные наблюдения превращаются в практические меры охраны природы.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прямых факторов потери биоразнообразия выделяют международные оценки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IPBES Global Assessment Report on Biodiversity and Ecosystem Services, 2019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угрозы связаны между собой, поэтому защита природы требует не одного, а комплекса согласованных мер.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 — это устойчивость будущего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биоразнообразия означает защиту воды, почв, климата и продовольственной безопасности. Чем сложнее и разнообразнее сообщества, тем надёжнее они служат человеку и природe.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2026-06-02T01:20:55Z</dcterms:created>
  <dcterms:modified xsi:type="dcterms:W3CDTF">2026-06-02T01:20:55Z</dcterms:modified>
</cp:coreProperties>
</file>