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 for Everyone: английский язык через игру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делают английский понятным, живым и доступным каждому ученику.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восьмом классе темы усложняются, поэтому игра помогает повторять грамматику и лексику без скуки. Подросткам важны общение, соревновательный интерес и быстрый видимый результат, а значит, игровой формат особенно уместен на уроке английского языка.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английскому языку нужны игры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 языковые игры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дают возможность произносить слова вслух, строить короткие ответы и отрабатывать интонацию в безопасной обстановке. Это помогает говорить свободнее и меньше бояться ошибки.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ученики внимательно слушают инструкции, реплики одноклассников и ответы команды. Так тренируется понимание на слух, которое особенно важно при работе с диалогами и короткими текстами.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карточки и задания с выбором ответа развивают беглое чтение. Школьники учатся быстро находить нужную информацию и реагировать на неё без лишнего напряжения.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и группе дети договариваются, распределяют роли и слушают друг друга. Такая работа развивает сотрудничество и помогает включить в деятельность более тихих учеников.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особенно полезны для повторения лексики по темам School, Hobbies, Travel, Food, Technology и Free time. Новые слова запоминаются лучше, когда связаны с действием, картинкой и коротким соревнованием.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игр, которые подходят для 8 класса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викторины подходят для повторения правил и словаря. Они помогают быстро проверить знания, поддерживают интерес и дают ученикам понятный результат уже после нескольких вопросов.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игре ученики соединяют слово и перевод, вопрос и ответ или картинку и выражение. Формат развивает внимание и помогает повторять материал без однообразия.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слов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 заставляет быстро вспоминать лексику по теме и следить за ответами одноклассников. Игра хорошо работает в начале урока как разминка.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сценки в магазине, кафе или на станции делают речь более естественной. Ученики используют готовые фразы, а затем пробуют строить свои короткие реплики.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в группе помогает объединить повторение слов, грамматики и слушания. Один и тот же материал можно использовать в нескольких форматах, меняя только правила и темп.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 заметно влияет не только формат, но и частота коротких повторений в течение урока.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игровых и речевых упражнений: оно поддерживает внимание и помогает закрепить лексику быстрее.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иллюстративная шкала на основе типичных учебных практик; не является статистическим исследованием.
</a:t>
            </a:r>
            <a:endParaRPr lang="en-US" sz="87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помогает ученикам запоминать английские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 разных уровней подготовки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Сильным ученикам — больше вызова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подготовленные школьники могут получать дополнительные слова, сложные реплики или роль ведущего. Это поддерживает интерес и не позволяет выполнять задания слишком легко и быстро.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Слабым ученикам —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кому нужна помощь, полезны образцы фраз, подсказки на карточках и готовые варианты ответа. Такая поддержка снижает тревожность и делает задание понятным.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 менее уверенный ученик могут работать вместе: один подсказывает, другой отвечает. В паре проще начать говорить и проверить себя без лишнего давления.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роли в игре распределены заранее, каждый ученик находит посильную задачу: читать, считать, показывать карточки или говорить. Это помогает включить весь класс в 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адаптировать игру для всех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изменить игру так, чтобы она оставалась понятной, посильной и полезной для всего класса.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изменения в инструкции, объёме текста и роли ученика делают игру доступной для разных уровней подготовки.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приёмов адаптации учебных игр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игра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учебной игры на уроке английского языка в 8 классе.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742" y="2293800"/>
            <a:ext cx="363825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на уроке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 учит отвечать не только за себя, но и за общий счёт. Ученики быстрее понимают, что успех зависит от внимания, поддержки и согласованных действий всей группы.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команды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помогает распределять ход игры и следит за порядком ответов. Эта роль особенно полезна, когда нужно быстро принять решение и не потерять время на обсуждение.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Спикер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Спикер озвучивает ответ команды, поэтому даже тихие ученики могут сначала обсудить идею внутри группы. Это снижает страх ошибки и делает участие более комфортным.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Чтец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Чтец работает с карточками, заданиями и короткими текстами. Такая роль помогает включить в игру учеников, которым проще читать, чем сразу говорить перед классом.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контроль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 баллов и помощник с карточками поддерживают темп игры и порядок. Когда обязанности распределены, в работу вовлекаются разные ученики, а не только самые активные.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 карточки на уроке английского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делают повторение слов и фраз наглядным и спокойным. Ученик видит ход игры, понимает свою задачу и легче включается в работу без лишнего напряжения.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игры подходят фишки, кубик, карточки с вопросами, игровое поле и словарные подсказки. Такие элементы помогают удерживать внимание и делают задание более разнообразным.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использовать для тем School, Food, Travel и Free time. Ученики называют слова, подбирают перевод или составляют короткие предложения по образцу.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помогает не только запоминать слова, но и повторять грамматические структуры. Например, можно строить вопросы, выбирать правильную форму глагола или дополнять предложение.
</a:t>
            </a:r>
            <a:endParaRPr lang="en-US" sz="1477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за столом подходит для пар и мини-групп, где каждый участвует в своём темпе. Такой формат особенно полезен, когда нужно поддержать более спокойных учеников.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формат по-разному поддерживает урок: одни быстрее запускают ответ, другие лучше тренируют речь и взаимодействие.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нескольких игр, чтобы одновременно развивать разные навыки и удерживать внимание класса.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целям игровых форматов, описанным в презентации.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результаты дают разные игровые форматы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13892"/>
            <a:ext cx="428700" cy="38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7249" y="1894275"/>
            <a:ext cx="420300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13892"/>
            <a:ext cx="428700" cy="38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цифровых игр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квизы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онлайн-вопросы помогают быстро повторить лексику и грамматику. Ученики сразу видят результат и могут перейти к следующему заданию без долгого ожидания.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 и картинок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matching поддерживают зрительную память и делают новые слова понятнее. Такой формат особенно полезен, когда нужно запомнить тему через образ и пример.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с 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аудиофрагменты с несколькими вариантами ответа помогают тренировать понимание на слух. Чёткий звук и небольшая длина задания снижают усталость и тревожность.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тесты удобны для быстрой проверки знаний в конце темы. Они не перегружают учеников и позволяют учителю сразу увидеть, что нужно повторить.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шрифт, понятные кнопки и простая структура задания делают онлайн-игру доступной для всех. Это особенно важно, когда времени на объяснение немного.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элементы делают игру понятной, спокойной и полезной для восьмиклассников.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структура игры, тем легче ученикам включиться в работу и сосредоточиться на языке, а не на правилах.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удобной учебной игры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ответам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ошибками или медленным ответом. Спокойная реакция класса помогает каждому ученику говорить увереннее и не бояться попробовать снова.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и командной работе важно помогать однокласснику подсказкой, а не критикой. Вежливые реплики делают игру безопасной и более продуктивной для всех.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должны начинать с понятных и одинаковых условий. Когда правила прозрачны, результат зависит от усилий, а не от случайности или спешки.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очередности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Очередность ответов дисциплинирует группу и даёт возможность высказаться каждому. Такой порядок делает урок организованным и помогает учителю управлять временем.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честной игры на 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подходит ли игра для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адаптировать игровое задание к теме урока и особенностям 8 класса.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игровых заданий по английскому языку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викторина по теме School life помогает быстро повторить знакомую лексику и проверить понимание фактов. Такой формат удобно проводить в парах или командах.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магазине тренирует вежливые вопросы, ответы и типичные фразы покупателя. Ученики могут менять роли, чтобы попробовать разные языковые модели и интонации.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составление предложений помогает закрепить порядок слов и грамматическую форму. Карточки легко использовать и для индивидуальной работы, и для соревнования в группе.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с лексикой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с новыми словами поддерживает запоминание через повторение и внимательное слушание. Один и тот же набор карточек подходит для быстрого повторения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особенно важны динамика, общение и возможность быстро увидеть итог своей работы без долгого ожидания проверки.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цель и короче цикл задания, тем выше вовлечённость и готовность отвечать даже у менее уверенных учеников.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педагогической логики игровых заданий, описанных в презентации.
</a:t>
            </a:r>
            <a:endParaRPr lang="en-US" sz="117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игровые задания повышают мотивацию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включить в игру каждого ученика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можно сделать проще или сложнее: дать дополнительные слова, сократить текст или добавить творческий шаг. Тогда каждый работает на своём уровне.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опор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учитель готовит карточки-подсказки, образцы фраз и картинки. Такая поддержка особенно помогает ученикам, которым сложнее начать ответ самостоятельно.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роли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можно распределить роли: спикер, чтец, помощник, счётчик баллов. Это позволяет участвовать всем, даже если говорить у доски пока трудно.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Разные формы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отвечать устно или письменно, с опорой на пример или без него. Такой выбор снижает напряжение и делает участие более уверенным.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игровых уроков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практическую пользу игровые уроки дают разным участникам образовательного процесса.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уроки полезны не только для языка, но и для организации класса: они повышают активность, уменьшают напряжение и делают обучение заметно живее.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 способ учить английский язык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делают урок английского понятным, живым и полезным: ученики повторяют лексику, закрепляют грамматику и говорят без лишнего страха. Если задание подобрано точно, участвует весь класс.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2026-05-31T07:00:30Z</dcterms:created>
  <dcterms:modified xsi:type="dcterms:W3CDTF">2026-05-31T07:00:30Z</dcterms:modified>
</cp:coreProperties>
</file>