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«Судьба человека»: человек, война и сила духа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Андрея Соколова показывает, как в нечеловеческих испытаниях сохраняются достоинство и человечность.
</a:t>
            </a:r>
            <a:endParaRPr lang="en-US" sz="88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Автор, время создания и место рассказа в литературе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А. Шолохов написал рассказ «Судьба человека» в 1956 году. В 1957-м он впервые вышел в газете «Правда». Произведение относится к послевоенной литературе: писатели возвращались памятью к войне и показывали её долгий след на обычных людях. Основа сюжета связана с реальным рассказом фронтовика, поэтому в тексте особенно чувствуется правда жизни, соединённая с художественным вымыслом.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875" y="1789450"/>
            <a:ext cx="239400" cy="239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2850" y="1798083"/>
            <a:ext cx="249900" cy="2221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9350" y="1789450"/>
            <a:ext cx="239400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20575" y="1789450"/>
            <a:ext cx="239400" cy="239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Андрей Соколов до войны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 привычная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показан как работящий человек, для которого дело — основа спокойствия. Соколов живёт без показной гордости, старается честно выполнять свою работу и держаться уверенно.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забота о доме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войны Андрей любит жену и детей, дорожит семейным теплом. Его ценности просты: дом, близкие люди и мирные заботы, которые дают силы каждый день.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характер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манера держаться сдержанная и доброжелательная. Соколов не стремится к славе и не мечтает о приключениях — он просто хочет жить по совести и заботиться о других.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Мечта о мирной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важно, что рядом с обычной мечтой о будущем война становится внезапным ударом. На примере Соколова видно, что страдают не только герои, но и самые простые люди.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как перелом всей жизни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резко меняет судьбу Соколова: он уходит на фронт в первые дни, получает ранение и позже попадает в плен. От привычного мира мирного труда и семейного уюта почти не остаётся следа.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звучат мотивы дороги, разрушения, огня и потери дома. Всё это передаёт ощущение сломанной жизни: герой снова и снова вынужден начинать с нуля, выживая в обстоятельствах, которые не выбирают.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Испытания Андрея Соколова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судьбе героя, показывающая смену испытаний и рост внутренней стойкости
</a:t>
            </a:r>
            <a:endParaRPr lang="en-US" sz="11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Плен и унижение человека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плену Соколов сталкивается с голодом, тяжёлой работой и постоянным страхом. Рядом исчезает привычная человеческая опора, а жизнь превращается в борьбу за каждый день.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Немецкие солдаты обращаются с пленными жестоко: лишают свободы и систематически унижают достоинство. Это не только физические страдания, но и попытка заставить человека чувствовать себя ничтожеством.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герой не теряет самообладания и внутренней твёрдости. Рассказ подчёркивает важную мысль: дух можно испытывать, однако сломать его удаётся не всегда.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с Мюллером и сила характера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Соколова с немецким офицером Мюллером становится проверкой характера. Здесь решается не только вопрос еды или наказания, а вопрос: сохранить ли себя как человека.
</a:t>
            </a:r>
            <a:endParaRPr lang="en-US" sz="986" dirty="0"/>
          </a:p>
        </p:txBody>
      </p:sp>
      <p:sp>
        <p:nvSpPr>
          <p:cNvPr id="4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не унижается ради того, чтобы получить лишнее. Он не соглашается на роль слабого и не предаёт свои принципы даже перед угрозой смерти.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Соколов отвечает спокойно и честно, выбирая достоинство вместо угодничества. В его словах и поведении чувствуется привычка отвечать за свои поступки, а не прятаться.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эпизод показывает, что мужество — это не крик и не поза. Сила характера проявляется в умении оставаться уважительным к себе в самых тяжёлых обстоятельствах.
</a:t>
            </a:r>
            <a:endParaRPr lang="en-US" sz="98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потери героя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 рассказе ощущается удар по семье и по привычному укладу. Остальные утраты усиливают это главное переживание: одиночество становится почти полной тишиной.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Круговая схема помогает увидеть, что цена войны — не только в самом плене. Самое тяжёлое — потерять близких и прежнюю жизнь, когда надежда начинает уходить.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обобщены по описанию утрат в тексте рассказа (состав круговой диаграммы — в презентации).
</a:t>
            </a:r>
            <a:endParaRPr lang="en-US" sz="7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Гибель семьи и память о прошлом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после известий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Соколов узнаёт о смерти жены и дочерей, а затем — о гибели сына. Слова звучат как приговор, и вместе с ними рушится последняя опора. Память о семье становится постоянной болью: герой больше не может просто «забыть».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прошлое не отпускает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прошлое не превращается в далёкую историю. Оно живёт в сердце Андрея и определяет, как он смотрит на мир. Даже когда он идёт вперёд, внутри остаётся прежнее горе, которое нельзя заменить новыми словами.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близких в повседневности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семьи появляется в деталях: как будто слышится привычная интонация родных, остаётся связь с домом и письмами. Можно представить фотографию семьи или письмо в руках героя, когда он возвращается после долгой разлуки и остаётся один.
</a:t>
            </a:r>
            <a:endParaRPr lang="en-US" sz="100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с Ванюшей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5851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войны: одиночество и боль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Соколов живёт с горем и потерями, которые не исчезают. Встреча ещё впереди, но внутреннее одиночество уже стало частью его дня.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097175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и доверие: новая семья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героями возникает близость, основанная на общей боли и нужде в любви. Забота о Ванюше возвращает Соколову человеческое тепло и новый смысл жизни.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181513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знакомый: Ванюша-сирота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Ванюша тоже пережил утрату и ищет защиту. Он хочет тепла и доверяет тому, кто способен дать спокойствие и опору.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1987816"/>
            <a:ext cx="4873500" cy="1490718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одиночества, которые становятся семьёй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Столбцы таблицы: герой | главная потеря | в чём нуждается | что получает. Андрей Соколов — утрата семьи и прежней жизни; нуждается в смысле и близком человеке; находит заботу о Ванюше. Ванюша — сиротство и страх одиночества; нуждается в защите и отце; получает любовь и опору. Вывод: сострадание и ответственность помогают человеку выжить после тяжёлых потерь.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берёт на себя заботу о другом, его одиночество превращается в связь. Так рождается новая семья и возвращается смысл жизни.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содержанию рассказа М. А. Шолохова «Судьба человека».
</a:t>
            </a:r>
            <a:endParaRPr lang="en-US" sz="7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4231" y="1405400"/>
            <a:ext cx="128438" cy="205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8544" y="3057275"/>
            <a:ext cx="179813" cy="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8750" y="1405400"/>
            <a:ext cx="205500" cy="20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98750" y="3057275"/>
            <a:ext cx="205500" cy="205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Ванюши в рассказе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66080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войны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Ванюша показан маленьким и слишком рано повзрослевшим: он доверчив, но постоянно насторожен. Его реакции подсказывают, что война не только рушит дома, но и ранит детство надолго.
</a:t>
            </a:r>
            <a:endParaRPr lang="en-US" sz="1137" dirty="0"/>
          </a:p>
        </p:txBody>
      </p:sp>
      <p:sp>
        <p:nvSpPr>
          <p:cNvPr id="9" name="Text 3"/>
          <p:cNvSpPr txBox="1"/>
          <p:nvPr/>
        </p:nvSpPr>
        <p:spPr>
          <a:xfrm>
            <a:off x="66080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Голод и тревога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Голод, неуверенность и страх будущего делают образ Ванюши особенно трогательным. Он не умеет ждать, как взрослые, — поэтому каждое слово о защите становится для него жизненно важным.
</a:t>
            </a:r>
            <a:endParaRPr lang="en-US" sz="1137" dirty="0"/>
          </a:p>
        </p:txBody>
      </p:sp>
      <p:sp>
        <p:nvSpPr>
          <p:cNvPr id="10" name="Text 4"/>
          <p:cNvSpPr txBox="1"/>
          <p:nvPr/>
        </p:nvSpPr>
        <p:spPr>
          <a:xfrm>
            <a:off x="478385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Жажда тепла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Ему хочется быть рядом со взрослым, потому что рядом появляется ощущение безопасности. Через простое детское желание рассказ сильнее подчёркивает ценность заботы и присутствия близкого человека.
</a:t>
            </a:r>
            <a:endParaRPr lang="en-US" sz="1137" dirty="0"/>
          </a:p>
        </p:txBody>
      </p:sp>
      <p:sp>
        <p:nvSpPr>
          <p:cNvPr id="11" name="Text 5"/>
          <p:cNvSpPr txBox="1"/>
          <p:nvPr/>
        </p:nvSpPr>
        <p:spPr>
          <a:xfrm>
            <a:off x="478385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Нужда в защите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Сквозная тема — ребёнок требует защиты не меньше, чем взрослый требует сил. Ванюша помогает понять: без помощи дети переживают утраты тяжелее и дольше, чем кажется со стороны.
</a:t>
            </a:r>
            <a:endParaRPr lang="en-US" sz="113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человечность проявляется не в громких словах, а в ежедневных решениях: пожалеть, не унизить, поддержать. Это и есть настоящая сила после войны.
</a:t>
            </a:r>
            <a:endParaRPr lang="en-US" sz="1022" dirty="0"/>
          </a:p>
        </p:txBody>
      </p:sp>
      <p:sp>
        <p:nvSpPr>
          <p:cNvPr id="4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тексту рассказа М. А. Шолохова «Судьба человека» (нравственный смысл произведения).
</a:t>
            </a:r>
            <a:endParaRPr lang="en-US" sz="647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выбор проходит через весь рассказ — сохранить сердце добрым, а поступки честными, несмотря на страх и потери.
</a:t>
            </a:r>
            <a:endParaRPr lang="en-US" sz="204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характера Андрея Соколова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показывает: стойкость у Соколова не превращается в ожесточение. Даже в унижении он сохраняет внутреннюю опору и уважение к себе и к другим.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Наивысшие значения приходятся на стойкость и сострадание. Это помогает понять, почему герой остаётся цельной нравственной личностью — его удерживает способность любить и заботиться.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шкала (1–5) по наблюдениям над текстом рассказа М. А. Шолохова «Судьба человека», без утверждения о реальных количественных измерениях.
</a:t>
            </a:r>
            <a:endParaRPr lang="en-US" sz="7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особенности рассказа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52515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 строится как встреча рассказчика с Андреем Соколовым: автор не просто пересказывает события, а даёт услышать живой рассказ о судьбе. Поэтому история звучит убедительно и близко.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481075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произведения прост и разговорен. В нём много бытовых деталей, коротких диалогов и конкретных жизненных эпизодов, благодаря которым война показана не абстрактно, а через человеческий опыт.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43700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тональности — от спокойного воспоминания к тяжёлым эпизодам — помогает читателю воспринимать перемены в душе героя. Так художественная форма усиливает главную мысль о человечности.
</a:t>
            </a:r>
            <a:endParaRPr lang="en-US" sz="9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смысл рассказа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рассказа: события разворачиваются от личной встречи к судьбоносным испытаниям и новому смыслу жизни.
</a:t>
            </a:r>
            <a:endParaRPr lang="en-US" sz="11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рассказ важен для школьников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1410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потерь и одиночества понятна подросткам, потому что связана с обычными чувствами: тревогой, страхом и потребностью в поддержке. Герой показывает, как жить дальше, не теряя себя.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0898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учит различать смелость и жестокость. Сила проявляется в доброте, терпении и умении заметить слабого рядом. Это помогает понять ответственность за поступки.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0386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Соколова убеждает: даже после тяжёлых обстоятельств человек может сохранять человечность. Для школьников это становится практичным уроком — как действовать, когда трудно и страшно.
</a:t>
            </a:r>
            <a:endParaRPr lang="en-US" sz="986" dirty="0"/>
          </a:p>
        </p:txBody>
      </p:sp>
      <p:sp>
        <p:nvSpPr>
          <p:cNvPr id="7" name="Text 5"/>
          <p:cNvSpPr txBox="1"/>
          <p:nvPr/>
        </p:nvSpPr>
        <p:spPr>
          <a:xfrm>
            <a:off x="261600" y="39874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судьбу героя подростки видят, почему память о войне важна. Она не только о прошлом, но и о том, как сохранить милосердие и взаимопомощь в настоящем.
</a:t>
            </a:r>
            <a:endParaRPr lang="en-US" sz="98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07502" y="914638"/>
            <a:ext cx="6929045" cy="2690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символы рассказа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Столбцы таблицы: символ | значение | пример в тексте. Дорога — путь через испытания и возвращение к жизни. Дом — мирная жизнь, которую разрушила война. Хлеб — цена выживания и ценность простых вещей. Ребёнок — надежда и продолжение жизни. Молчание — тяжёлая пережитая боль, которую герой носит в себе.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помогают увидеть главное: война меняет обстоятельства, но смысл сохраняется через заботу, живое человеческое тепло и память о боли.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образам и эпизодам рассказа М. А. Шолохова «Судьба человека».
</a:t>
            </a:r>
            <a:endParaRPr lang="en-US" sz="7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Андрей Соколов как образ многих людей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283375" y="1227176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довоенная жизнь
</a:t>
            </a:r>
            <a:pPr algn="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Соколов — трудолюбивый, семейный человек. Он живёт мирной работой и мечтает о будущем, но война обрывает эту привычную линию жизни.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076075" y="2058172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 и плен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уходит на фронт, получает ранение и оказывается в плену. Судьба соединяет фронтовые испытания с унижениями, через которые проходит не один человек.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283375" y="2911292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после войны
</a:t>
            </a:r>
            <a:pPr algn="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возвращения его ждут страшные известия: гибель жены и детей, затем — сына. Так личная утрата становится частью общей трагедии поколений.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076075" y="3759236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и новая семья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Завершается путь встречей с Ванюшей. Забота о мальчике возвращает Соколову смысл жить дальше и делает историю не только личной, но и исторически значимой.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судьба человека и его нравственный выбор
</a:t>
            </a:r>
            <a:endParaRPr lang="en-US" sz="24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М. А. Шолохова показывает: война рушит дом и семью, но не обязана уничтожать совесть и способность любить. Соколов проходит испытания и находит новый смысл, беря ответственность за Ванюшу.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2026-05-15T07:28:49Z</dcterms:created>
  <dcterms:modified xsi:type="dcterms:W3CDTF">2026-05-15T07:28:49Z</dcterms:modified>
</cp:coreProperties>
</file>