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глазами современников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историк и реформатор русского слова в оценках его современников.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Михайлович Карамзин был заметной фигурой своей эпохи: его читали как автора, обсуждали как мыслителя и уважали как человека, который по-новому заговорил о литературе, истории и русском языке.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Карамзин и почему о нём так много писали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«Писем русского путешественника» читатели увидели в Карамзине автора, который пишет живо, лично и без прежней книжной тяжеловесности.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отклики на молодого писателя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сразу почувствовали, что перед ними писатель, меняющий литературный вкус эпохи и придающий прозе новую выразительность.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«Бедная Лиза» укрепила его славу: современников поразили чувствительность, простота сюжета и внимание к внутренним переживаниям героев.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в московских литературных кругах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салоне и в беседе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московских кругах Карамзина ценили как вежливого и собранного собеседника. Он умел слушать, говорил точно и производил впечатление человека с хорошими манерами.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современников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связывали со спокойствием, аккуратностью и внутренней независимостью. Для многих он был не только писателем, но и образцом культурного поведения.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и воспоминаниях чаще всего отмечали доброжелательность Карамзина, его скромность и редкое умение не спорить напрасно, а внимательно вникать в слова собеседника.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избегал грубых выражений и очень ценил точность речи. Для людей его круга это было признаком не только воспитания, но и уважения к другим.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мягкой манере общения Карамзина считали человеком твёрдых убеждений. Особенно это проявлялось в его взглядах на историю, культуру и служение государству.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современники видели его характер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его новая проза особенно ясно показала, каким может быть лёгкий и живой русский слог.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«Писем русского путешественника» и «Бедной Лизы» в 1790-х годах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читатели особенно заметили, что Карамзин приблизил литературный язык к речи образованного общества и сделал прозу яснее и свободнее.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роли Карамзина чаще всего отмечали современники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исходили от людей разных кругов: литераторов, друзей, государственных деятелей и читателей.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подчеркивали его влияние на язык и литературу, затем — значение как историка и культурного собеседника.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материалам отзывов и воспоминаний, приведённых в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Гавриил Державин уважал Карамзина как талантливого литератора и человека хорошего вкуса. Для его круга такое признание означало очень высокую оценку.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помог закрепить за Карамзиным репутацию важной фигуры русской словесности, с которой считались уже не только читатели, но и признанные поэты.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о Карамзине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общении особенно ценили серьёзное отношение к литературе, культурную сдержанность и редкую для того времени внимательность к слову.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и значение карамзинской прозы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видел в Карамзине автора, который сделал прозу легче, яснее и ближе к живой речи образованного человека.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особенно ценили искренность и внимание к внутреннему миру человека, что было важно для новой литературы.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литературный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Жуковского и его круга карамзинская проза стала важным шагом к более тонкому изображению переживаний и характеров.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поколение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Карамзина многие писатели увидели, что о серьёзных чувствах можно говорить просто, точно и без лишней торжественности.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относился к Карамзину как к старшему мастеру, который многое сделал для русского языка и литературной культуры.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Карамзин был не только историком, но и писателем, сумевшим по-новому показать возможности русской прозы.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эпоха уже воспринимала имя Карамзина как знак высокого авторитета и большой литературной традиции.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уважение Пушкина к Карамзину было не просто личной оценкой, а признанием его места в истории русской словесности.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 Карамзине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как историк в глазах современников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за которым видели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обращали внимание на огромный объём собранных материалов и на строгую работу с источниками. Для них было важно, что Карамзин не пересказывал прошлое поверхностно, а стремился выстроить цельную картину развития России, показывая связь событий и характер эпох.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которую читали как книгу
</a:t>
            </a:r>
            <a:pPr algn="l" indent="0" marL="0">
              <a:lnSpc>
                <a:spcPct val="100000"/>
              </a:lnSpc>
              <a:buNone/>
            </a:pPr>
            <a:r>
              <a:rPr lang="en-US" sz="33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появились первые тома «Истории государства Российского», многие читатели удивились: прошлое страны можно было читать с интересом, как увлекательное повествование. Карамзина стали воспринимать не только как автора, но и как человека, который объяснил русскую историю широкому образованному кругу.
</a:t>
            </a:r>
            <a:endParaRPr lang="en-US" sz="927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историк своего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35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его труда имя Карамзина стало ассоциироваться с исторической памятью страны. Его читали не только ради фактов, но и ради ясного взгляда на судьбу России, поэтому в общественном сознании он занял место историка общенационального значения.
</a:t>
            </a:r>
            <a:endParaRPr lang="en-US" sz="9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87737"/>
            <a:ext cx="3848986" cy="183958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отзывы современников и их смысл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показывает, как разные люди видели в Карамзине писателя, собеседника и историка.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сходятся в трёх пунктах: он обновил язык, повысил престиж литературы и сделал историю России общим делом образованных людей.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воспоминания и литературные отклики современников Карамзина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«Историю государства Российского»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1810-е годы: первые тома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томов стало событием для читающей публики. Книга сразу привлекла внимание ясным изложением и необычно широким взглядом на прошлое.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выхода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читатели хвалили Карамзина за стройный рассказ и живой интерес к судьбе России. Для них история перестала быть сухим перечнем дат.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Параллельно: споры и несогласие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спорили с его оценками князей и царей, а также с тем, как он объяснял отдельные события. Но даже несогласные признавали силу его труда.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укрепила интерес к национальному прошлому и сделала исторические темы частью широкой культурной беседы образованных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дворе ценили его образованность и осторожность в словах: Карамзин умел говорить о государственных делах спокойно, без резкости, но с ясной мыслью и твёрдой позицией.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и власть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отмечали редкое для писателя положение: его слушали в высоких кругах, однако он не терял самостоятельности и сохранял собственное понимание прошлого и настоящего.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 относился к нему как к собеседнику, который помогает смотреть на историю России не только как на цепь событий, но и как на опыт для власти и общества.
</a:t>
            </a:r>
            <a:endParaRPr lang="en-US" sz="9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восприятия Карамзина современниками: от модного писателя к национальному историку.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образ Карамзина при жизни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Некоторым читателям его проза казалась слишком мягкой и «салонной», потому что она отличалась от старой книжной манеры и была ближе к разговорной речи образованного общества.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упрекали Карамзина в чрезмерной европейскости и в том, что он отходил от привычной для XVIII века торжественной и тяжеловесной формы письма.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споры вокруг Карамзина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вызывали и его исторические оценки: не все соглашались с тем, как он объяснял поступки правителей и смысл отдельных событий русской истории.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даже противники обычно признавали главное: перед ними был очень талантливый, трудолюбивый и по-настоящему влиятельный человек русской культуры.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современники отмечали чаще всего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эти черты звучат в письмах, воспоминаниях и литературных оценках одного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ум и язык Карамзина; затем идут личная культура и труд. Вместе они объясняют его высокий авторитет.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анализ упоминаний в письмах, воспоминаниях и отзывах современников Карамзина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в воспоминаниях друзей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вспоминали его как спокойного, семейного человека, который много читал, вдумчиво работал с текстами и не любил лишних слов. В нём особенно ценили собранность и уважительное отношение к людям.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воспоминаниях заметно другое важное качество: мягкость характера сочеталась у Карамзина с высокой требовательностью к себе. Он старался писать точно, работать аккуратно и не упрощать серьёзные вопросы.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631" y="1587736"/>
            <a:ext cx="528674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как писатель, человек и историк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роли помогают увидеть, почему современники относились к Карамзину с таким вниманием и уважением.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Карамзина складывается как единое целое: талант слова, достойный характер и историческое значение поддерживали друг друга.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мемуары и литературная критика начала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Карамзине жива 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увидели в Карамзине писателя, который изменил язык, историка, который рассказал о прошлом страны по-новому, и человека, чья личная порядочность усиливала доверие к его трудам.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2026-05-23T04:49:08Z</dcterms:created>
  <dcterms:modified xsi:type="dcterms:W3CDTF">2026-05-23T04:49:08Z</dcterms:modified>
</cp:coreProperties>
</file>