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— гигантская страна с редким населением, богатой природой и ресурсами, формирующими её регионы.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географическое положение, природа и население
</a:t>
            </a:r>
            <a:endParaRPr lang="en-US" sz="325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занимает север Северной Америки и омывается Атлантическим, Тихим и Северным Ледовитым океанами. На юге она граничит с США, на северо-западе — с Аляской. Оттава — столица, а официальный статус имеют английский и французский языки.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трёх океанов: география Канады
</a:t>
            </a:r>
            <a:endParaRPr lang="en-US" sz="3188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включает Канадский щит, Великие равнины, Кордильеры и низменности у Великих озёр и реки Святого Лаврентия. Такая мозаика определяет различия ландшафтов, хозяйственного освоения и природных маршрутов.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Канадский щит занимает большую часть востока и центра. Он сложен древними кристаллическими породами и связан с полезными ископаемыми, поэтому именно здесь особенно заметна связь рельефа и сырьевого потенциала.
</a:t>
            </a:r>
            <a:endParaRPr lang="en-US" sz="1188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западе простираются Кордильеры со Скалистыми горами, а на юге — более плодородные равнины. Это создаёт контраст: горные области с ограниченной освоенностью и более удобные зоны для земледелия.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рубежи и рельеф территории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схематичен: точные численные значения в задании не приведены, зато хорошо видны различия по роли агломераций.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строгой шкалы роль городов различается: финансовые и политические функции концентрируются в крупнейших центрах, а отраслевые специализации отражают региональные особенности.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визуализация по городам из описания (без указания чисел в исходных данных).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Канады по численности населения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символы Канады: что стоит за образом страны
</a:t>
            </a:r>
            <a:endParaRPr lang="en-US" sz="1934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Кленовый лист и умеренный лес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Кленовый лист стал главным национальным знаком, потому что он «читается» как природный ориентир. Он ассоциируется с лесной зоной умеренного пояса, где смена сезонов особенно заметна. На таких ландшафтах легко понять, почему природа важна для идентичности Канады.
</a:t>
            </a:r>
            <a:endParaRPr lang="en-US" sz="975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Ниагарский водопад: граница, ставшая достопримечательностью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Ниагарский водопад находится на рубеже Канады и США и поэтому воспринимается как общий североамериканский символ. Он демонстрирует силу воды и геологические различия берегов. Его знают во всём мире, а для географии это ещё и пример того, как природные объекты формируют туристические маршруты.
</a:t>
            </a:r>
            <a:endParaRPr lang="en-US" sz="841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Юг, освоенный человеком, и север, где природа задаёт темп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ландшафтов особенно заметен между густо освоенным югом и малонаселённым севером. Горные и лесные пейзажи «держат» память о разных природных зонах, а северные сцены подчёркивают суровость климата. Этот разрыв помогает понять, почему население и хозяйство тяготеют к более доступным районам.
</a:t>
            </a:r>
            <a:endParaRPr lang="en-US" sz="8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в Канаде неравномерное: основная масса жителей живёт в южной полосе шириной в несколько сотен километров вдоль границы с США. К северу плотность быстро снижается.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Население, языки и расселение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густонаселёнными являются зоны вокруг Великих озёр и долины реки Святого Лаврентия, а также юг Британской Колумбии и район Калгари. Эти территории связаны с транспортом, климатом и экономическими возможностями.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языки — английский и французский. В Квебеке преобладает французский, а в крупных городах заметно присутствие языков иммигрантов, что делает городскую среду особенно многоязычной.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32466" y="1583525"/>
            <a:ext cx="1432768" cy="2524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деление отражает различия между густонаселённым югом и суровым севером; ниже — центры управления и краткая географическая характеристика.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сосредоточены в более пригодных для жизни и хозяйства зонах, тогда как территории тяготеют к экстремальным природным условиям и развиваются при поддержке федерального уровня.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материалы правительства Канады.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Провинции и территории Канады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Федеративное устройство и распределение полномочий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уровней управления и сфер ответственности в Канаде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756" y="1642900"/>
            <a:ext cx="194100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606" y="3351283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2581" y="1642900"/>
            <a:ext cx="194100" cy="194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40107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Коренные народы и освоение территории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02175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общности коренных народов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Коренными народами Канады считаются First Nations, Inuit и Métis. Их традиционные земли охватывают почти всю страну — от арктических районов до лесной зоны и западных равнин.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702175" y="3341600"/>
            <a:ext cx="81186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акцент на правах и наследии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Канаде признание прав коренных народов и сохранение культурного наследия включены в государственную повестку. Это делает отношения «природа — территория — общество» более устойчивыми и ответственными.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160000" y="1643375"/>
            <a:ext cx="3671400" cy="13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освоения: от колоний к железным дорогам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территории связано с ранней французской и британской колонизацией, а затем — с расширением железных дорог. Переселение населения на запад усилило связь новых поселений с транспортными коридорами.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Сектор услуг занимает наибольшую долю, а промышленность, добыча ресурсов и сельское хозяйство дополняют экономику, усиливая экспорт и региональную специализацию.
</a:t>
            </a:r>
            <a:endParaRPr lang="en-US" sz="1126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 разной структуре занятости все сектора связаны между собой: ресурсы поддерживают промышленность, а логистика и торговля тянут услуги. Такой баланс формирует устойчивость экономики.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 описанию разделов экономики (точных процентных значений в исходных данных нет).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экономики Канады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тематике минерально-сырьевых ресурсов Канады (официальные материалы и аналитические обзоры правительства Канады; точные ранги зависят от методики).
</a:t>
            </a:r>
            <a:endParaRPr lang="en-US" sz="1096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группа ресурсов делает энергосырьевую базу Канады одной из самых диверсифицированных в мире.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входит в число лидеров по запасам и добыче нефти, газа, урана, никеля, калийных солей, золота и древесины. Нефтяные пески Альберты, никель Онтарио и минералы Канадского щита дополняются крупной гидроэнергетикой.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потепление меняет Арктику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Арктике сильнее всего проявляются последствия потепления: таяние льдов ухудшает условия навигации, а многолетняя мерзлота теряет устойчивость. Это отражается на жизни коренных народов и на надёжности инфраструктуры, одновременно усиливая роль Северного морского пути.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инфраструктурные ограничения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территории Канады отличаются суровым климатом: многолетняя мерзлота, короткое лето и длительная зима создают серьёзные трудности для транспорта и строительства. Из-за этого проекты там обычно требуют больше ресурсов и времени.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Канады и арктические условия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торговли во многом определяется логистикой: общий доступ к коридорам, портам и сухопутным маршрутам снижает риски и ускоряет поставки товаров.
</a:t>
            </a:r>
            <a:endParaRPr lang="en-US" sz="119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США подчёркивает, что география и инфраструктура напрямую влияют на экономические связи Канады и её экспортную ориентацию.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шкала относительной значимости по направлению внешней торговли; для точных долей требуется уточнение по данным внешнеторговой статистики (например, Statistics Canada), год — по запросу.
</a:t>
            </a:r>
            <a:endParaRPr lang="en-US" sz="743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торговля и основные партнёры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208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2735" y="322080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32001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298175"/>
            <a:ext cx="218400" cy="218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 пространственная специализация районов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Прерии и зерновые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Альберте, Саскачеване и Манитобе выращивают пшеницу, ячмень, рапс и другие зерновые культуры. Климат и большие площади делают эти районы одним из крупнейших экспортных зерновых поясов.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Фрейзера: овощи и молочное производство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долине реки Фрейзер и на юге Британской Колумбии развиты садоводство, овощеводство и молочное животноводство. Эта специализация опирается на сочетание влаги, почв и транспортной доступности.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Онтарио и Квебек: южные поля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Онтарио и Квебека — важная зона земледелия. Здесь более мягкий сезон вегетации и развита инфраструктура, поэтому производственные цепочки удобнее и ближе к рынкам сбыта.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специализация «привязана» к условиям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культур и отраслей напрямую связан с климатом, типами почв и тем, как быстро продукция может попасть на рынки. Поэтому одно и то же производство в разных регионах работает по-разному.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238" y="1661225"/>
            <a:ext cx="4037024" cy="2226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показатели помогают увидеть, как урбанизация и доступ к услугам меняют жизнь в разных частях страны: юг более насыщен ресурсами, север — более разрежен и зависит от инфраструктуры.
</a:t>
            </a:r>
            <a:endParaRPr lang="en-US" sz="118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высокий уровень жизни сочетается с заметной разницей между югом и севером: при равном потенциале страны, инфраструктура и сервисы распределены неравномерно.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Statistics Canada и международные статистические базы (составление по доступным индикаторам; набор показателей зависит от выбранного года).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Индикаторы качества жизни и расселения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как путь к участию в жизни страны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процесса: отбор и документы → статус → адаптация → трудоустройство → гражданство.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080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складывается из британского, французского, североамериканского и иммигрантского наследия. Поэтому в разных провинциях по-разному звучит язык, стиль общения и привычки в городской среде.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Хоккей остаётся самым узнаваемым видом спорта, но рядом с ним популярны лакросс, баскетбол, кёрлинг и лыжные дисциплины. Спорт поддерживает чувство общности и регулярно объединяет жителей разных возрастов.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360200"/>
            <a:ext cx="2430600" cy="21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повседневности заметны двуязычие и уважение к региональному разнообразию, а природа влияет на досуг. Городская культура усиливается фестивалями, многонациональной кухней и творческими индустриями — от кино до дизайна.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2563800" cy="108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повседневности и образ страны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одновременно опирается на лесные экосистемы и пресную воду и сталкивается с пожарами, вырубкой и деградацией почв. Изменение климата усиливает нагрузку на природные системы.
</a:t>
            </a:r>
            <a:endParaRPr lang="en-US" sz="994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направлений показывает: приоритеты «снижение рисков — охрана — переход к чистой энергии» связаны между собой и требуют согласованных решений.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структура природоохранной повестки Канады по официальным программам и публичным отчётам (точные доли по направлениям зависят от выбранного года и методики; числа в диаграмме — относительный акцент).
</a:t>
            </a:r>
            <a:endParaRPr lang="en-US" sz="73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и природоохранные приоритеты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Канадой стоят задачи роста городов и доступности жилья: чем быстрее расширяются агломерации, тем острее становятся транспорт и стоимость инфраструктуры. Одновременно требуется согласовывать планы развития с потребностями населения.
</a:t>
            </a:r>
            <a:endParaRPr lang="en-US" sz="1185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Севера остаётся сложным из‑за дорогого строительства, ограниченной логистики и суровых природных условий. Особую роль играют таяние мерзлоты и устойчивость арктической инфраструктуры, включая дороги, порты и энергообъекты.
</a:t>
            </a:r>
            <a:endParaRPr lang="en-US" sz="1177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риски влияют на лесную зону через усиление пожаров и на природные ресурсы через изменение сезонности. Эти изменения затрагивают экономику и безопасность, поэтому важны мониторинг и готовность к чрезвычайным ситуациям.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связаны с зелёной энергетикой, цифровыми решениями для управления территориями и устойчивым природопользованием. Важный фокус — развитие арктических пространств и укрепление связности регионов внутри страны.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географические вызовы и перспективы развития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объединяет огромную территорию, разнообразные природные зоны, ресурсы и высокую урбанизацию юга. Её развитие определяется федерализмом, иммиграцией, научно-техническим ростом и экологическими ограничениями.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 как географическая модель современного государства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2026-05-13T06:02:34Z</dcterms:created>
  <dcterms:modified xsi:type="dcterms:W3CDTF">2026-05-13T06:02:34Z</dcterms:modified>
</cp:coreProperties>
</file>