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392068"/>
            <a:ext cx="6115664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Цельные словосочетания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389672"/>
            <a:ext cx="6120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слова объединяются в единый смысл.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2930013" y="5451988"/>
            <a:ext cx="6400800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цельные словосочетания в 5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уверенно разбирать предложения, отличать устойчивые сочетания от свободных и точнее понимать смысл слов в учебных текстах и обычной речи.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цельного словосочетания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Цельное словосочетание состоит из двух или нескольких слов, но воспринимается как одно смысловое целое. Оно называет предмет, количество или неопределённый объект.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сочетании важнее общий смысл, чем отдельное значение каждого слова. Поэтому выражение работает как единое название или единая смысловая часть.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примеру, железная дорога, три тетради, кто-то из класса и несколько учеников обозначают не случайный набор слов, а цельное понятие.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067" y="2256352"/>
            <a:ext cx="635400" cy="508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634" y="2213619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71264" y="2223541"/>
            <a:ext cx="484838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цельности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вместе выражают одно общее значение, поэтому сочетание воспринимается не по частям, а как цельная смысловая единица.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переставить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цельном сочетании порядок слов обычно закреплён. Если менять их местами, смысл становится неестественным или меняется.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нарушает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заменить одно слово другим, сочетание часто теряет свой смысл. Это помогает отличить его от свободного словосочетания.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название или количество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нередко называют один предмет, одно явление или одно количество, например: белый гриб, несколько страниц, один из учеников.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и на перемене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легко услышать выражения вроде классный руководитель или пять книг. Они встречаются в школьных разговорах, заданиях и объявлениях. Такие сочетания сразу понятны и не требуют долгого объяснения.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о природе и 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14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 прогулке можно встретить морской берег, детскую площадку или железную дорогу. Эти выражения называют конкретные места и предметы, поэтому звучат как готовые названия.
</a:t>
            </a:r>
            <a:endParaRPr lang="en-US" sz="1405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семейных и дружеских историях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речи часто появляются сочетания кто-то из друзей, несколько минут, несколько учеников. Они помогают передать не точную, а общую информацию, и потому часто встречаются в живой речи.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выглядит в речи и текстах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со значением количества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называют число, а не признак предмета. Они отвечают на вопрос сколько? и часто строятся с числительными, например: три карандаша, пять тетрадей.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и слова меры или количества: несколько минут, много ребят, килограмм яблок. Важен не предмет сам по себе, а обозначенное количество.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подобных выражениях главное слово обычно связано с существительным, которое называет считаемые предметы. Вместе они образуют единое по смыслу сочетание, удобное для точного сообщения.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Пятиклассникам легче всего узнать такие примеры по числительному или слову количества. Если смысл связан именно с количеством, сочетание, как правило, цельное.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со значением неопределённости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неточное указание
</a:t>
            </a:r>
            <a:endParaRPr lang="en-US" sz="1242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кто-то, что-то, где-то или какой-то показывают, что предмет, место или признак названы не точно.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смысл остаётся обобщённым
</a:t>
            </a:r>
            <a:endParaRPr lang="en-US" sz="1331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сообщает только общую информацию: кто-то из одноклассников, где-то рядом, что-нибудь интересное.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значение не раскрыто полностью
</a:t>
            </a:r>
            <a:endParaRPr lang="en-US" sz="1173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называют неизвестный или неуточнённый объект, поэтому они особенно важны в описаниях и рассказах.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Сочетания, которые называют один предмет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цельные словосочетания обозначают один конкретный предмет, место или явление. В них слова вместе образуют единое название, а не случайную пару слов.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железная дорога, Северный полюс, детская площадка, школьный двор. У таких выражений общий смысл важнее каждого отдельного слова.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заменить или переставить слова, название может разрушиться. Поэтому такие сочетания нужно запоминать как цельные наименования, а не как свободные комбинации.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цельных словосочетаний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группы чаще всего встречаются в учебных примерах и упражнениях.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сочетания выглядят наиболее заметными для пятиклассников, потому что они встречаются в речи и текстах особенно часто.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«Цельные словосочетания», без статистических данных; схема распределения носит обучающий характер.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Цельные и свободные словосочетания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 смыслу и строению отличить цельное словосочетание от свободного.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смысл сохраняется только целиком, сочетание ближе к цельному; если слова легко меняются, это свободное словосочетание.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«Цельные словосочетания»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цельное словосочетание
</a:t>
            </a:r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проверка: единый смысл, замена и перестановка слов помогают отличить цельное словосочетание от свободного.
</a:t>
            </a:r>
            <a:endParaRPr lang="en-US" sz="2554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631" y="2135775"/>
            <a:ext cx="484838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1507" y="2135775"/>
            <a:ext cx="484838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7365" y="2135780"/>
            <a:ext cx="623363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96640" y="2135780"/>
            <a:ext cx="484838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Цельные словосочетания в предложении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смысловая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цельное словосочетание работает как единый смысловой блок. Оно может быть подлежащим, дополнением или обстоятельством, но значение всего сочетания воспринимается вместе.
</a:t>
            </a:r>
            <a:endParaRPr lang="en-US" sz="1442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«Несколько учеников вышли к доске» сочетание «несколько учеников» обозначает одно количество. Смысл не сводится к отдельным словам по отдельности.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 составу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синтаксическом разборе важно найти главное и зависимое слово, даже если сочетание цельное. Это помогает правильно определить его строение и не потерять общий смысл.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замене или перестановке слов значение ломается, сочетание нужно считать цельным. Тогда анализ предложения станет точнее и не приведёт к ошибке.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цельные словосочетания отличаются от фразеологизмов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Цельные словосочетания называют реальный предмет, количество или неопределённый объект. Их смысл понятен буквально: железная дорога, три тетради, кто-то из класса.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Цельные словосочетания обычно нейтральны по окраске и часто встречаются в обычной речи и учебных текстах. Они помогают точно назвать предмет или количество.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Фразеологизмы, наоборот, имеют переносное значение. В выражениях бить баклуши, водить за нос, зарубить на носу слова вместе означают не то, что сказано буквально.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звучат ярче, образнее и нередко передают оценку. Поэтому их легко узнать по выразительности, а цельные словосочетания — по прямому и устойчивому смыслу.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частых ошибок — считать цельным любое устойчивое сочетание слов. Но устойчивость ещё не доказывает цельность: важно проверить, есть ли единый смысл и можно ли менять слова.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смешивать цельные словосочетания с фразеологизмами. Если выражение можно перестроить без потери основного значения, оно, скорее всего, не является цельным словосочетанием.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цельных словосочетаний по группам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 смыслу распределяются цельные словосочетания: количественные, неопределённые и называющие предмет.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определяется не по отдельным словам, а по общему смыслу сочетания. Количественные и неопределённые примеры распознаются по значению, а предметные — по единому названию.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примерам из темы «Цельные словосочетания»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085" y="2233462"/>
            <a:ext cx="623363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634" y="2213619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755" y="2248379"/>
            <a:ext cx="589800" cy="524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783" y="2264671"/>
            <a:ext cx="589800" cy="471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эта тема нужна для грамотности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разбор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цельных словосочетаний помогает правильно выделять границы словосочетания в предложении и не смешивать его с отдельными словами или частями предложения.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знает признаки цельности, ему легче не перепутать устойчивое сочетание с обычным, а значит, меньше ошибок возникает при выполнении упражнений.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часто встречаются похожие выражения, и умение быстро определить их тип помогает точнее читать условие, вопрос и пояснение к разбору.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текстом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полезна при изложении, анализе предложений и чтении художественных или учебных текстов, потому что помогает лучше видеть смысловые связи между словами.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цельные словосочетания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легко заметить не только в учебнике, но и в обычных разговорах, описаниях предметов и коротких рассказах.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понятных примеров связано со школой и повседневной жизнью. Это делает тему особенно близкой пятиклассникам.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примерам из школьной речи и учебных текстов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9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цельного словосочетания в тексте
</a:t>
            </a:r>
            <a:pPr algn="l" indent="0" marL="0">
              <a:lnSpc>
                <a:spcPct val="80000"/>
              </a:lnSpc>
              <a:buNone/>
            </a:pPr>
            <a:r>
              <a:rPr lang="en-US" sz="269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проверки: смысл, возможность замены, перестановка слов и окончательный вывод о цельности.
</a:t>
            </a:r>
            <a:endParaRPr lang="en-US" sz="2691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помогают быстро узнать цельное словосочетание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темы «Цельные словосочетания»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тему легче, если проверять сочетание по четырём шагам: смысл, замена, перестановка и устойчивость значения.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цельных словосочетаниях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Цельные словосочетания помогают точно называть количество, неопределённый объект или одно общее понятие. Если помнить их признаки, разбор предложения становится проще, а понимание текста — точнее.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2026-05-22T16:42:39Z</dcterms:created>
  <dcterms:modified xsi:type="dcterms:W3CDTF">2026-05-22T16:42:39Z</dcterms:modified>
</cp:coreProperties>
</file>