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Астафьев. «Зорькина песня»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о детстве: память, сибирская природа, песня Зорьки и первые нравственные открытия.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и место главы в «Последнем поклоне»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Петрович Астафьев — русский писатель XX века, который много писал о деревне, природе и труде обычных людей. Повесть «Последний поклон» собрана как книга воспоминаний о детских годах. «Зорькина песня» показывает, как из простых впечатлений рождаются благодарность и любовь к людям.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рассказывает глава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главе важнее не событие, а настроение героя. Ночная деревня, ожидание рассвета, тишина вокруг создают лирическую картину, где каждый звук становится заметнее обычного.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Зорьки звучит как внутренний ориентир: она собирает мысли, заставляет прислушиваться и чувствовать. Так простая сцена превращается в переживание, которое хочется запомнить.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тихий эпизод открываются красота родной природы и хрупкость детского мира. Ребенку передается чувство живого, будто сама земля откликается человеческому голосу.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впечатлениях, которые остаются в памяти надолго. В результате читатель видит: искренний человеческий голос способен делать мир светлее и добрее.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Зорьки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героиня деревенского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Зорька — девочка, запоминающаяся чистотой и внутренним теплом. Она связана с трудом и повседневной заботой, поэтому ее образ кажется не «сказочным», а настоящим, близким и убедительным.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часть живой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песня не отделена от окружающего: она будто продолжает утренний воздух и тишину. На фоне рассвета голос звучит мягко и спокойно, как знак надежды и душевного пробуждения.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«Зорькиной песни» складывается из взаимодействия четырех образов.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соединяются Зорька, память рассказчика, деревенская жизнь и природа, рождается общий мотив родины и детства.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главы (по описанию эпизода)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главы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в главе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показано как время сильных впечатлений и первых открытий. Ребенок остро чувствует красоту песни, ночную тишину и утренний свет, потому что душа еще очень восприимчива.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эпизод в деревне становится важным: он учит замечать добро и доброжелательность. Из таких мгновений складываются будущие качества — память, совесть и способность по-настоящему любить людей.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главе детство — это не только игры. Это раннее понимание жизни: как устроен мир, почему важны труд и участие, как человеческое участие делает окружающее теплее.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напряжение держится на том, что герой не действует, а прислушивается: смысл рождается из переживания.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вырастает из бытовой тишины в эмоциональный итог: музыка ведет к светлому успокоению и чувству благодарности.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последовательности эпизода (качественная динамика, без точных чисел).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главы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главе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тексте — не просто фон. Рассвет, свежий воздух и тишина деревни помогают передать внутреннее состояние героя: ему спокойно и радостно, но он еще прислушивается.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здесь работают вместе с голосом Зорьки. Когда мир «пробуждается», герой ощущает, что вокруг есть скрытая гармония, и эта гармония поддерживает настроение.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соединяется с песней и памятью, поэтому читатель видит не только картинку утра. Важно чувство ожидания: будто новый день несет надежду и правильный поворот в душе.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художественный пейзаж становится частью смысла. Красота утра вызывает тихую радость, которая помогает детскому восприятию стать более глубоким и внимательным.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эпизод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сцен в главе: от тишины к внутреннему просветлению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главы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главы отличается мягкой лиричностью и теплой интонацией. Астафьев показывает чувства не громкими словами, а точными наблюдениями: как выглядит утро, что слышно в тишине, как меняется взгляд.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бытовых деталей и простых слов, поэтому происходящее кажется близким. Выразительные сравнения делают описания понятными, без усложнения, доступного для школьника.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Замечается и певучесть, похожая на народную манеру: плавная подача, естественность и ритм. Благодаря этому деревенская жизнь оживает и воспринимается достоверно.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символ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Зорьки — это символ красоты, которая не определяется богатством и внешним блеском. Она звучит как живая часть мира и напоминает человеку, что свет может рождаться даже в простой деревенской ночи.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соединяет людей и природу в одном переживании: герой слышит голос, узнаёт себя в тишине и чувствует надежду. Уместный образ — девочка поёт у окна или у поля на фоне утреннего света.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работают вместе: передают настроение, закрепляют в памяти увиденное и делают красоту обычной жизни ощутимой для читателя.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выразительных средств превращает бытовой эпизод в лирическое переживание: читатель не только видит, но и внутренне «слышит» настроение и память.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главы «Зорькина песня» (в составе повести «Последний поклон»)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главе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значение эпизода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песней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деревенской обстановке герой сталкивается с живым голосом Зорьки. Красота звучит рядом и становится первым сигналом: в мире есть добро, которое нужно уметь замечать.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вслушивается и начинает внимательнее относиться к происходящему. Он учится беречь тишину, различать оттенки чувств и уважать труд и человеческую душу, даже если это не сказано прямо.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и чувство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укрепляет внутреннюю ясность: герой воспринимает гармонию как нравственный ориентир. Возникает понимание, что красота связана с добротой и добрым отношением к людям.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 взрослению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впечатление не исчезает сразу: оно остаётся в памяти. Так формируется способность взрослеть душой — через искусство, живое чувство и осознание ценности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именно смысловые акценты: разные мотивы переплетаются, но ведущими остаются те, что дают главе особую «световую» память.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памяти и природы объясняет, почему эпизод так эмоционально запоминается: через них читатель приходит к нравственным выводам о доброте и внимании к людям.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интерпретация мотивов главы «Зорькина песня» (качественные акценты, без опоры на количественные замеры текста)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повести и главы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понимании Астафьева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Астафьева родина — это не только страна, а деревня, река, утренний воздух, знакомые голоса и привычный труд. Эти детали делают чувство родного естественным и узнаваемым для каждого.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в главе рождается из личной памяти и благодарности близким. Герой как будто учится смотреть на мир внимательнее, потому что в родном есть тепло человеческих отношений.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показана через простые, очень конкретные вещи, которые легко представить: тишина утром, запах воздуха, интонации повседневных разговоров. Поэтому образ родной земли становится тёплым и близким сердцу.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эпизода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переживания: от внешнего случая к внутреннему итогу (4 части)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глава важна для школьников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голосе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учит видеть, что вдохновение и доброта могут звучать в простых вещах. Песня Зорьки становится образцом искреннего чувства, которое поддерживает и направляет.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утра и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рассвет и тишину ребёнок переживает внутреннее обновление. Школьнику понятна мысль: радость рождается не из громких событий, а из внимательности к миру.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как привычка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 о чуткости: уважать труд, беречь чужую душу, замечать хорошее. Здесь нет прямого назидания, но поступки и настроение меняют героя.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показывает, как впечатления детства остаются с человеком. Благодаря музыке, природе и наблюдательности формируется способность чувствовать по-настоящему — и помнить.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соотношение эмоциональных акцентов: герой реагирует не столько на действие, сколько на внутреннее звучание увиденного и услышанного.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восхищение и благодарность, потому что песня становится знаком красоты и поддержки. Именно внутренний отклик делает эпизод нравственно значимым.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обобщение эмоционального ряда главы «Зорькина песня» (качественная оценка по тексту, без статистического подсчёта)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 в эпизоде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главы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соединяет реалистическую деревенскую деталь и лирическую интонацию: читатель видит быт и вместе с тем слышит «пение» настроения. Благодаря этому всё выглядит живым и правдоподобным.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память, музыка и природа. Внутренний свет героя возникает не сразу в виде выводов, а как ощущение: чем внимательнее он вслушивается, тем яснее становится смысл происходящего.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показывает, что маленький эпизод детства может раскрывать большие темы — душу, совесть, родину, доброту и красоту жизни. Поэтому глава важна для понимания всей повести.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«Зорькиной песни»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«Зорькина песня» утверждает ценность живой памяти, человеческой доброты и внимательного отношения к красоте мира. Песня, природа и детское восприятие вместе создают образ духовного пробуждения и первых нравственных чувств.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2026-05-15T05:01:49Z</dcterms:created>
  <dcterms:modified xsi:type="dcterms:W3CDTF">2026-05-15T05:01:49Z</dcterms:modified>
</cp:coreProperties>
</file>