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системы расселения: главные закономерности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хозяйство и транспорт определяют, где живут люди и почему неравномерно.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расселения: как люди распределяются по территории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географии объясняет, где и почему возникают города и села, как связаны центр и периферия, а также как природные условия и экономика меняют плотность населения и урбанизацию.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Сетчатая форма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образуют плотную систему взаимосвязанных узлов и направлений. Она возникает там, где территория хорошо освоена, а транспорт и хозяйственные связи развиты особенно сильно.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форма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расположены редко и далеко друг от друга. Такая форма характерна для труднодоступных территорий, где природные условия и слабая инфраструктура ограничивают плотное освоение пространства.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форма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рекам, дорогам, железным дорогам и побережьям. Поселения вытягиваются вдоль удобных путей сообщения, где проще перевозить людей, ресурсы и товары.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Узловая форма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сосредоточена вокруг крупного центра, который притягивает рабочие места, услуги и транспортные потоки. Вокруг него формируется зона постоянных связей с окружающими поселениями.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расселения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условия усиливают или ограничивают размещение населения.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систем расселения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густо заселяются территории, где строительство, хозяйство и связь между поселениями требуют меньших затрат и обеспечивают лучшие условия жизни.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по теме расселения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основа размещения поселений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территории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речные долины, побережья и районы с умеренным климатом удобны для строительства, земледелия и транспорта, поэтому именно здесь чаще возникает плотная сеть поселений.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расселение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природных ограничений, тем выше плотность населения и разнообразнее формы расселения. Природная среда задаёт стартовые условия, но не определяет всё полностью.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исторически появлялись у рек и озёр. Вода обеспечивала питьё, перевозки, рыболовство и торговлю, а значит повышала устойчивость первых поселений.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районы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пустыни, высокогорья и болота увеличивают затраты на жизнь и хозяйство. Поэтому население здесь размещается разреженно, а поселения обычно удалены друг от друга.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доли горожан связано не только с ростом городов, но и с расширением пригородов, сервисной экономики и ежедневной мобильности населения.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 мире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1950–2024 годы урбанизация выросла почти вдвое, что подтверждает усиление роли городов как главных центров расселения.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2024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поселений в системе расселения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крупные города концентрируют управление, финансы, образование и транспорт. Их влияние распространяется далеко за пределы собственных границ и формирует основную ось территории.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и поселки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поселения поддерживают местную экономику, социальные услуги и повседневные поездки жителей. Их роль особенно заметна там, где крупные центры находятся далеко.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сеть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и поселки сельского типа связаны с землепользованием, ресурсами и местным рынком. Они показывают, как хозяйственная специализация влияет на пространственную структуру расселения.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звено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средние города связывают центр с периферией. Они обслуживают соседние районы, обеспечивают рабочие места и помогают распределять функции по территории более равномерно.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система расселения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освоения территории к устойчивой сети взаимосвязанных поселений.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одной осью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линейного расселения одновременно является его слабостью: зависимость от одной транспортной оси делает территорию уязвимой при нарушении связей.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освоения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линии и судоходные реки создают направления, вдоль которых проще перемещать людей и грузы. Поэтому поселения часто выстраиваются в вытянутые цепочки.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узлы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магистралей удобнее размещать предприятия, склады и сервисные центры. Это снижает транспортные издержки и ускоряет развитие прилегающих территорий.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побережий и долин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форма особенно заметна на побережьях и в речных долинах, где транспортная доступность выше, а природные условия исторически способствовали освоению территории.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магистрали и линейное расселение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агломерация как современная форма расселения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объединяет крупный город и окружающие населённые пункты в систему постоянных трудовых, транспортных и культурных связей, которые работают как единый организм.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центра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агломерации в одном городе концентрируются управление, образование, культура, транспорт и услуги высокого уровня. Окружающие территории дополняют этот центр, а не конкурируют с ним.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пригородов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центров усиливается застройка вокруг них, появляются новые жилые районы и сервисы. Это расширяет территорию расселения без равномерного распыления населения.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поездки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пригородов ежедневно перемещаются в центр на работу, учёбу и услуги. Такие поездки показывают, что границы между городом и ближайшими поселениями становятся условными.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расселения различаются по плотности, пространственной форме и устойчивости связей между поселениями.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расселения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линейные формы усиливают связность территории, а сельское и рассредоточенное расселение чаще отражают природные ограничения и низкую транспортную доступность.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по теме расселения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48625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распределяется неравномерно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доступность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у магистралей, рек и узлов сообщения заселяются активнее, потому что там проще перемещать людей, товары и ресурсы, а расстояния между функциями сокращаются.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горах, тундре и пустынях жизнь требует больших затрат на строительство, отопление, транспорт и снабжение, поэтому население размещается реже и чаще группируется в отдельных очагах.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вода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плодородные земли и другие ресурсы создают естественные условия для поселений. Они обеспечивают хозяйство, питание и обмен, поэтому вокруг них исторически формируются устойчивые центры.
</a:t>
            </a:r>
            <a:endParaRPr lang="en-US" sz="81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 города притягивают людей благодаря занятости, услугам и образовательным возможностям. Чем шире рынок труда, тем выше устойчивость и плотность заселения территории.
</a:t>
            </a:r>
            <a:endParaRPr lang="en-US" sz="829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центры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управление, торговлю, медицину и образование. Это усиливает притяжение населения и делает окружающую территорию зависимой от ближайшего центра обслуживания.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доступность, тем легче территория вовлекается в хозяйство, а население получает больше возможностей для ежедневных поездок и выбора места проживания.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плотности населения и доступности территории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устойчивую положительную зависимость: транспорт и рабочие места концентрируют население, а удалённость и слабая инфраструктура удерживают плотность на низком уровне.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качественная зависимость по теме расселения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расселения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выбирали места у рек, переправ и перекрёстков путей: здесь было проще добывать воду, вести обмен и контролировать движение на территории.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Автомобилизация и развитие сферы услуг способствовали расширению пригородов, усилению маятниковых поездок и формированию крупных агломераций.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 железных дорог резко усилил роль городов. Поселения стали тяготеть к производственным центрам и транспортным линиям.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и новые формы занятости поддерживают крупные городские регионы, а сетевые связи между территориями становятся более гибкими.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модели расселения в России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Россия: плотная сеть центров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города расположены чаще, а транспортные связи развиты сильнее, чем в среднем по стране. На карте это выглядит как густая сеть узлов, соединённых магистралями и крупными направлениями движения.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вдоль рек и магистралей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магистраль, а также долины Оби, Енисея и Лены формируют вытянутые зоны заселения. На схеме они читаются как линии концентрации населения, тянущиеся через большие пространства.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Восток: редкие опорные пункты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огромных расстояниях между населенными пунктами выделяются отдельные очаги расселения. Их удерживают добыча ресурсов, транспорт и административные функции, поэтому карта напоминает цепочку из изолированных центров.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поселения к городской сети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природная основа, хозяйство и транспорт последовательно усиливают связи между пунктами расселения.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людей влияют не только природные условия, но и накопленные преимущества крупных центров: инфраструктура, услуги, управленческие функции и удобные связи с окружающей территорией.
</a:t>
            </a:r>
            <a:endParaRPr lang="en-US" sz="1127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концентрации населения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транспорт дают наибольший вклад, потому что именно они формируют рабочие места, доступность и устойчивую концентрацию населения.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тематическое обобщение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мегаполисов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население и функции, но это приводит к росту пробок, дефициту жилья, высокой нагрузке на транспорт и усложнению повседневной жизни.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и транспорта ухудшает качество воздуха, повышает шумовую нагрузку и делает городскую среду более уязвимой без продуманного управления.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территориального неравенства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центром и периферией усиливается: в одних районах концентрируются услуги и инвестиции, а в других снижается качество жизни и доступ к инфраструктуре.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малых поселений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городах и сёлах сокращаются рабочие места, закрываются школы, медпункты и культурные учреждения, из-за чего территория теряет население и функции.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Маятниковая миграция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поездки из пригородов в центр становятся массовыми и увеличивают время в пути, нагрузку на дороги и потребность в развитии общественного транспорта.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современных систем расселения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процессы делают расселение более подвижным: границы между центром, пригородом и периферией становятся менее жёсткими.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систему расселения сегодня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одной доминирующей точки всё чаще формируется полицентрическая система, где мобильность населения и развитие инфраструктуры меняют привычную роль центра.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обобщение по теме современных изменений расселения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по которым растёт расселение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расселения складываются под действием природы, хозяйства, транспорта и истории. Их главные признаки — неравномерность, иерархия и тяготение к центрам, где сосредоточены связи, ресурсы и возможности развития.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2026-06-03T04:53:57Z</dcterms:created>
  <dcterms:modified xsi:type="dcterms:W3CDTF">2026-06-03T04:53:57Z</dcterms:modified>
</cp:coreProperties>
</file>