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Показательные неравенства: основные идеи, методы и типовые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монотонность функции определяет знак неравенства.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2180" y="1311893"/>
            <a:ext cx="3886785" cy="35076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соединяет свойства степеней, графики функций и преобразование выражений. Она нужна не только для экзаменационных задач, но и для понимания моделей роста, процентов, накопления и убывания в реальных процессах.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Показательные неравенства в 11 классе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показательного неравенства и его общий вид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Переменная в показателе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Показательное неравенство отличается тем, что неизвестное входит именно в показатель степени. Поэтому сравнивают не сами числа, а выражения, стоящие в показателе после преобразований.
</a:t>
            </a:r>
            <a:endParaRPr lang="en-US" sz="1382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Допустимое основание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показательной функции должно быть положительным и не равным единице: a&gt;0, a≠1. Только тогда функция a^x определена для всех действительных x и имеет нужные свойства.
</a:t>
            </a:r>
            <a:endParaRPr lang="en-US" sz="1382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задачах часто встречаются формы 2^{x+1}&gt;8, 3^{2x-1}≤27, (½)^{x-3}&gt;4 и e^x&lt;5. Все они сводятся к сравнению показателей.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выражение приводят к удобному виду, чаще всего к общему основанию, а затем используют монотонность функции. Именно этот шаг определяет направление знака неравенства.
</a:t>
            </a:r>
            <a:endParaRPr lang="en-US" sz="138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7319" y="2911485"/>
            <a:ext cx="8577122" cy="18594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показательной функции как основа решения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5877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точка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y=a^x всегда проходит через точку (0,1), потому что при любом допустимом основании a^0=1. Эта точка служит опорой при построении и сравнении графиков.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255874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убывание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a&gt;1, график поднимается слева направо. Если 0&lt;a&lt;1, он, наоборот, убывает. Направление движения графика сразу подсказывает, как изменится знак при сравнении степеней.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58714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графиков
</a:t>
            </a:r>
            <a:pPr algn="l" indent="0" marL="0">
              <a:lnSpc>
                <a:spcPct val="100000"/>
              </a:lnSpc>
              <a:buNone/>
            </a:pPr>
            <a:r>
              <a:rPr lang="en-US" sz="38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 полезно сопоставить y=2^x и y=(½)^x в одной системе координат. Разное поведение этих кривых помогает быстро увидеть связь между основанием и направлением неравенства.
</a:t>
            </a:r>
            <a:endParaRPr lang="en-US" sz="1239" dirty="0"/>
          </a:p>
        </p:txBody>
      </p:sp>
      <p:sp>
        <p:nvSpPr>
          <p:cNvPr id="15" name="Text 5"/>
          <p:cNvSpPr txBox="1"/>
          <p:nvPr/>
        </p:nvSpPr>
        <p:spPr>
          <a:xfrm>
            <a:off x="6958685" y="1575852"/>
            <a:ext cx="1798360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Опорный уровень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y=1 показывает, где функция переходит через значение единица. Она помогает визуально связать показатель 0 с числом 1 и лучше понять структуру степенного сравнения.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Монотонность функции y=a^x при разных основаниях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направление изменения функции зависит только от основания. Это свойство позволяет сразу выбирать правильное правило сравнения без вычисления самих степеней.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решения задач важно сначала определить тип основания: растущая, убывающая или постоянная функция задаёт разный порядок сравнения показателей.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показательной функции y=a^x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случая определяют, сохраняется знак неравенства или меняется.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монотонности функции y=a^x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два варианта основания — больше 1 и между 0 и 1 — задают противоположные правила перехода от степеней к показателям.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при преобразовании и решении.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показательных неравенств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380" y="1624790"/>
            <a:ext cx="306494" cy="272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2023" y="1602393"/>
            <a:ext cx="277579" cy="3172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9293" y="3304813"/>
            <a:ext cx="282669" cy="32305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Приведение к общему основанию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Представление чисел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удобно записывать как степени одного основания: 8=2^3, 16=2^4, 27=3^3, 1/9=3^{-2}. Это делает сравнение степеней быстрым и наглядным.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база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обе части имеют одно и то же основание, сравнивают только показатели. Так неравенство превращается из показательного в обычное алгебраическое.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вида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общему основанию особенно полезен, если исходное число выглядит неудобно. Например, 4 можно заменить на 2^2, а 1/8 — на 2^{-3}.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преобразования не нужно вычислять большие значения. Достаточно применить правило монотонности и аккуратно решить полученное неравенство для показателя.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493392"/>
            <a:ext cx="3848986" cy="122827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преобразования показательных неравенств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исходная запись переходит к общему основанию и затем к сравнению показателей.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ключевым шагом становится одинаковое основание; далее знак зависит от того, возрастает функция или убывает.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школьные преобразования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Случай, когда основание больше 1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сохраняется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4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a&gt;1, то при сравнении степеней порядок не меняется: большее значение показателя даёт большую степень. Поэтому после преобразования можно сразу переходить к обычному неравенству для показателя.
</a:t>
            </a:r>
            <a:endParaRPr lang="en-US" sz="1362" dirty="0"/>
          </a:p>
        </p:txBody>
      </p:sp>
      <p:sp>
        <p:nvSpPr>
          <p:cNvPr id="11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записи 5^{x-2}≥125 число 125 представляют как 5^3. Тогда получается x-2≥3, откуда x≥5. Это типичный и очень короткий путь решения.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основания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числа приводят к степеням 2, 3, 5 или 10. Такие основания встречаются чаще других и позволяют быстро упростить задачу без лишних вычислений.
</a:t>
            </a:r>
            <a:endParaRPr lang="en-US" sz="1382" dirty="0"/>
          </a:p>
        </p:txBody>
      </p:sp>
      <p:sp>
        <p:nvSpPr>
          <p:cNvPr id="13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линейному виду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сведения к одному основанию показательное неравенство обычно превращается в линейное. Это делает решение прозрачным и позволяет легко проверить ответ.
</a:t>
            </a:r>
            <a:endParaRPr lang="en-US" sz="138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4543" y="1494008"/>
            <a:ext cx="4349897" cy="32794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Случай, когда основание лежит между 0 и 1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676686" y="1575853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Переворот порядка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0&lt;a&lt;1, функция y=a^x убывает, поэтому большее значение показателя даёт меньшую степень. Именно это изменение порядка определяет направление перехода от неравенства степеней к неравенству показателей.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676686" y="2406085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сравнения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сравнении a^u и a^v для основания меньше единицы знак неравенства для показателей меняется на противоположный. Это правило нужно применять автоматически, не опираясь на интуицию о «большем» и «меньшем» числе.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676686" y="3236316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(1/3)^{x+1}&lt;(1/3)^2 нужно сравнить показатели с учётом убывания функции. Получаем x+1&gt;2, откуда x&gt;1; ошибка возникает, если не заметить обратное направление неравенства.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676686" y="4066548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ошибаются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Основания ½, 1/3, ¼ и 0,9 особенно коварны: визуально они кажутся «обычными» степенями, но ведут себя иначе. Поэтому проверка основания перед решением должна стать обязательным первым шагом.
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частые основания в школьных задачах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 школьных заданиях доминируют простые целые основания, поскольку они легко преобразуются в степени и упрощают сравнение выражений.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Основания 2 и 3 встречаются чаще всего; остальные используются реже, но важны для процентов, дробных значений и дальнейшего изучения функций.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типичным заданиям школьного курса алгебры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03163" y="1401581"/>
            <a:ext cx="2850045" cy="330141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замены переменной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Выделить повторяющееся основание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3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ищут одинаковые степени одного и того же основания, чтобы сократить запись. Если выражение содержит 2^x, 2^{2x} или аналогичные члены, удобно ввести новую переменную t = a^x.
</a:t>
            </a:r>
            <a:endParaRPr lang="en-US" sz="990" dirty="0"/>
          </a:p>
        </p:txBody>
      </p:sp>
      <p:sp>
        <p:nvSpPr>
          <p:cNvPr id="13" name="Text 3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Свести к новому неравенству
</a:t>
            </a:r>
            <a:pPr algn="l" indent="0" marL="0">
              <a:lnSpc>
                <a:spcPct val="100000"/>
              </a:lnSpc>
              <a:buNone/>
            </a:pPr>
            <a:r>
              <a:rPr lang="en-US" sz="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замены исходное показательное выражение превращается в обычное алгебраическое неравенство. Например, 2^{2x}-5\cdot2^x+6&gt;0 становится t^2-5t+6&gt;0 при условии, что t&gt;0.
</a:t>
            </a:r>
            <a:endParaRPr lang="en-US" sz="1153" dirty="0"/>
          </a:p>
        </p:txBody>
      </p:sp>
      <p:sp>
        <p:nvSpPr>
          <p:cNvPr id="14" name="Text 4"/>
          <p:cNvSpPr txBox="1"/>
          <p:nvPr/>
        </p:nvSpPr>
        <p:spPr>
          <a:xfrm>
            <a:off x="628740" y="363894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Решить в переменной t
</a:t>
            </a:r>
            <a:pPr algn="l" indent="0" marL="0">
              <a:lnSpc>
                <a:spcPct val="100000"/>
              </a:lnSpc>
              <a:buNone/>
            </a:pPr>
            <a:r>
              <a:rPr lang="en-US" sz="3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используют знакомые приёмы: разложение на множители, формулы или исследование знаков. На этом этапе задача уже не требует работы со степенями и решается как стандартное квадратное неравенство.
</a:t>
            </a:r>
            <a:endParaRPr lang="en-US" sz="1024" dirty="0"/>
          </a:p>
        </p:txBody>
      </p:sp>
      <p:sp>
        <p:nvSpPr>
          <p:cNvPr id="15" name="Text 5"/>
          <p:cNvSpPr txBox="1"/>
          <p:nvPr/>
        </p:nvSpPr>
        <p:spPr>
          <a:xfrm>
            <a:off x="3472756" y="363894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Вернуться к x
</a:t>
            </a:r>
            <a:pPr algn="l" indent="0" marL="0">
              <a:lnSpc>
                <a:spcPct val="100000"/>
              </a:lnSpc>
              <a:buNone/>
            </a:pPr>
            <a:r>
              <a:rPr lang="en-US" sz="3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Получив интервалы для t, подставляют t=a^x и переходят обратно к переменной x. Так ответ сохраняет строгость, а сложное показательное неравенство распадается на несколько понятных шагов.
</a:t>
            </a:r>
            <a:endParaRPr lang="en-US" sz="109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6064" y="1693891"/>
            <a:ext cx="2413187" cy="28868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Графический метод решения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628740" y="2097849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Построить графики
</a:t>
            </a:r>
            <a:pPr algn="l" indent="0" marL="0">
              <a:lnSpc>
                <a:spcPct val="100000"/>
              </a:lnSpc>
              <a:buNone/>
            </a:pPr>
            <a:r>
              <a:rPr lang="en-US" sz="3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изображают функции y=a^{f(x)} и y=a^{g(x)} либо сравнивают одну показательную кривую с другой линией. Важно выбрать удобный масштаб, чтобы видеть точки пересечения и интервалы.
</a:t>
            </a:r>
            <a:endParaRPr lang="en-US" sz="1172" dirty="0"/>
          </a:p>
        </p:txBody>
      </p:sp>
      <p:sp>
        <p:nvSpPr>
          <p:cNvPr id="14" name="Text 3"/>
          <p:cNvSpPr txBox="1"/>
          <p:nvPr/>
        </p:nvSpPr>
        <p:spPr>
          <a:xfrm>
            <a:off x="3472756" y="2097849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границы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3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пересечения графиков задают значения x, при которых неравенство превращается в равенство. Именно они делят ось на промежутки, где одна функция расположена выше или ниже другой.
</a:t>
            </a:r>
            <a:endParaRPr lang="en-US" sz="1099" dirty="0"/>
          </a:p>
        </p:txBody>
      </p:sp>
      <p:sp>
        <p:nvSpPr>
          <p:cNvPr id="15" name="Text 4"/>
          <p:cNvSpPr txBox="1"/>
          <p:nvPr/>
        </p:nvSpPr>
        <p:spPr>
          <a:xfrm>
            <a:off x="628740" y="3709292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 расположение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каждом промежутке определяют, какая кривая находится выше. Если требуется y_1&gt;y_2, выбирают области, где первый график расположен выше второго; для нестрогих знаков включают точки пересечения.
</a:t>
            </a:r>
            <a:endParaRPr lang="en-US" sz="1050" dirty="0"/>
          </a:p>
        </p:txBody>
      </p:sp>
      <p:sp>
        <p:nvSpPr>
          <p:cNvPr id="16" name="Text 5"/>
          <p:cNvSpPr txBox="1"/>
          <p:nvPr/>
        </p:nvSpPr>
        <p:spPr>
          <a:xfrm>
            <a:off x="3472756" y="3709292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Графический способ особенно полезен как визуальная проверка алгебраического решения. Он помогает заметить пропущенные интервалы, ошибки в знаках и неверно учтённые точки, где функции совпадают.
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555" y="1587736"/>
            <a:ext cx="3888890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показательных неравенств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увидеть, где чаще всего возникают неточности, и какой приём предотвращает ошибку.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не со сложностью вычислений, а с невниманием к основанию, области допустимых значений и направлению неравенства.
</a:t>
            </a:r>
            <a:endParaRPr lang="en-US" sz="1369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типичных ошибок в школьных заданиях по алгебре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9537" y="2370020"/>
            <a:ext cx="2600395" cy="23357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0687" y="2370020"/>
            <a:ext cx="2600395" cy="233579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Показательные неравенства в прикладных моделях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Убывание вещества во 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35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о распаде или уменьшении количества вещества используется показатель меньше единицы. Выражение 0,97^n&lt;0,5 описывает ситуацию, в которой остаётся меньше половины исходного объёма. Такой сюжет хорошо иллюстрирует естественные процессы затухания и постепенного снижения.
</a:t>
            </a:r>
            <a:endParaRPr lang="en-US" sz="986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Банковский вклад и порог роста
</a:t>
            </a:r>
            <a:pPr algn="l" indent="0" marL="0">
              <a:lnSpc>
                <a:spcPct val="100000"/>
              </a:lnSpc>
              <a:buNone/>
            </a:pPr>
            <a:r>
              <a:rPr lang="en-US" sz="35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вклад увеличивается на одинаковый процент каждый год, его поведение удобно описывать показательной моделью. Неравенство 1,05^t&gt;2 отвечает на вопрос, через сколько лет сумма превысит удвоенный стартовый уровень. Здесь алгебра сразу становится языком финансового планирования.
</a:t>
            </a:r>
            <a:endParaRPr lang="en-US" sz="979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численности и пороговая ситуация
</a:t>
            </a:r>
            <a:pPr algn="l" indent="0" marL="0">
              <a:lnSpc>
                <a:spcPct val="100000"/>
              </a:lnSpc>
              <a:buNone/>
            </a:pPr>
            <a:r>
              <a:rPr lang="en-US" sz="35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1,2^x&gt;3 показывает, что величина растёт не линейно, а по фиксированному коэффициенту. Подобные неравенства встречаются в задачах о популяциях, накоплении ресурсов и прогнозировании, где важно не точное значение, а момент достижения заданного порога.
</a:t>
            </a:r>
            <a:endParaRPr lang="en-US" sz="98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переходов от условия задачи к ответу в стандартной форме.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решения показательного неравенства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методов решения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различаются по скорости, наглядности и степени универсальности, поэтому выбор зависит от структуры неравенства и требований задачи.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практике чаще всего побеждают сведение к общему основанию и замена переменной; остальные методы дополняют их в более сложных случаях.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схема по материалам школьного курса алгебры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346225"/>
            <a:ext cx="3848986" cy="152261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примеры для закрепления темы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одна и та же тема решается разными приёмами в зависимости от формы записи.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метода определяется не только основанием, но и структурой выражения: где-то достаточно сравнить показатели, а где-то нужна замена переменной.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Подборка типовых заданий по показательных неравенствам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Показательные неравенства: что нужно 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 этой теме — уверенно распознавать основание, учитывать его монотонность и выбирать подходящий приём: общее основание, замену переменной или графический анализ.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2026-05-30T05:24:39Z</dcterms:created>
  <dcterms:modified xsi:type="dcterms:W3CDTF">2026-05-30T05:24:39Z</dcterms:modified>
</cp:coreProperties>
</file>