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экологические факторы: основные понятия и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среды обитания и факторов, влияющих на живые организмы.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среды обитания в экологии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объединяет все условия, которые окружают и влияют на жизнь организмов. Она включает живые и неживые компоненты и играет ключевую роль в их выживании и развитии.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сущность среды обитания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— пространство, где происходят жизненные процессы организма, включая климатические и природные условия, а также доступ к ресурсам.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состав формирует температурный режим, освещённость и влажность, влияя на физиологию и поведение живых существ.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постоянно меняется под влиянием природных явлений и антропогенного воздействия, что требует от организмов адаптации.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типа среды обитания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 особенности среды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основных типов: водная, наземно-воздушная, почвенная, организменная среда. Каждый тип представляет уникальные условия обитания для организмов.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и биологические параметры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среда характеризуется своими особенностями: температурой, светом, составом воздуха и воды, а также рельефом, что влияет на адаптивные стратегии 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015010"/>
            <a:ext cx="3147000" cy="13050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сред обитания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среды и их характерные организмов и особенности.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организму соответствует среда, оптимальная для его биологических потребностей.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за 6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факторы: определение и основные группы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— элементы среды, влияющие на жизнь и развитие организмов, формируют окружающую среду для обитания.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— абиотические (физические и химические факторы), биотические (влияние других организмов через взаимодействия), антропогенные (воздействие человека).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влияние факторов формирует уникальные условия для обитания разных видов в природе.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доли различных экологических факторов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каждого фактора изменяется в зависимости от среды и региона, влияя на жизненный цикл организмов.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показывает, что абиотические факторы преобладают, однако биотические и антропогенные оказывают значимое воздействие.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Аналитические исследования экологических условий, 2023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условия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регулирует обмен веществ и активность организмов. Экстремальные значения заставляют животных искать укрытие или впадать в спячку для выживания в неблагоприятных условиях.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влажности и состава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определяет условия для водного баланса и размножения организмов. Химический состав атмосферы и воды влияет на здоровье и способность к выживанию видов в различных средах.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солнечного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является фундаментальным энергоресурсом для фотосинтеза растений, формируя основу пищевых цепочек в экосистемах. Яркость и продолжительность освещения влияют на рост и развитие организмов.
</a:t>
            </a:r>
            <a:endParaRPr lang="en-US" sz="882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роль абиотических факторов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факторы: взаимодействие живых организмов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между видами за ресурсы влияет на численность и распределение популяций, стимулируя развитие адаптаций и экологических ниш.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регулирует популяции добычи, способствует естественному отбору и поддерживает устойчивость экосистемы.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и паразитизм задают сложные взаимосвязи, влияя на здоровье организмов и их способность к выживанию.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загрязнение воздуха и воды ухудшает качество среды и наносит вред живым организмам, снижая биоразнообразие.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сокращает естественные местообитания, приводит к исчезновению многих видов и нарушает природные циклы.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меняет природный ландшафт, создавая искусственные среды с особыми экологическими условиями.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влияет на почвы и водные ресурсы, что может вызывать истощение экосистем и возникновение новых проблем.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факторы: влияние деятельности человека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взаимодействия факторов среды и организма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абиотических, биотических и антропогенных факторов с организмом и их последствия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Адаптации: что это и зачем они нужны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— это особенности строения, функций и поведения организма, позволяющие ему успешно выживать в определённых условиях среды и обеспечивать размножение.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адаптации включают формы тела и окраску; физиологические — процессы дыхания и водного баланса; поведенческие — миграции и способы поиска пищи.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передаются по наследству и формируются под воздействием среды на протяжении многих поколений, способствуя выживанию вида.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обладают гибкими стеблями и длинными корнями для удержания в воде. Плавающие листья обеспечивают доступ к свету, а особые структуры помогают получать кислород из воды.
</a:t>
            </a:r>
            <a:endParaRPr lang="en-US" sz="702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водных растений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способны дышать не только лёгкими, но и кожей, что важно в водной среде с низким содержанием кислорода. Это позволяет им долго находиться под водой или в сырой среде.
</a:t>
            </a:r>
            <a:endParaRPr lang="en-US" sz="808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амфибий через кожу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имеют обтекаемую форму тела, что уменьшает сопротивление воды. Благодаря жабрам они способны эффективно дышать под водой, а плавники помогают маневрировать и поддерживать равновесие.
</a:t>
            </a:r>
            <a:endParaRPr lang="en-US" sz="706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рыб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жизни в воде: примеры организмов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в засушливых условиях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накапливают воду в толстом стебле, покрытом защитными колючками. Это предотвращает испарение влаги и защищает растение от животных, характерно для жизни в пустынном климате.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обладают лёгким наружным скелетом и крыльями, что позволяет им быстро перемещаться. Это важных для поисков пищи и уклонения от опасностей в наземной среде.
</a:t>
            </a:r>
            <a:endParaRPr lang="en-US" sz="987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Полет птиц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имеют полые кости и крепкие мышцы, что облегчает полёт. Крылья и оперение обеспечивают подъём и маневренность в воздухе, помогая находить пищу и избегать хищников.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наземно-воздушной среде: разнообразие приспособлений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Кроты обладают мощными передними лапами с когтями, специально адаптированными для эффективного рытья подземных ходов, которые служат укрытием и местом питания.
</a:t>
            </a:r>
            <a:endParaRPr lang="en-US" sz="832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Кроты и рытьё нор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ветвятся в почве, обеспечивая поглощение воды и минеральных веществ. Они также укрепляют растение и способствуют поддержанию структуры почвы.
</a:t>
            </a:r>
            <a:endParaRPr lang="en-US" sz="824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растений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Земляные черви имеют длинное тело и слизистый покров для лёгкого скольжения в влажной почве. Они играют важную роль в аэрации и разложении органики.
</a:t>
            </a:r>
            <a:endParaRPr lang="en-US" sz="844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Земляные черви и движение в почве
</a:t>
            </a:r>
            <a:endParaRPr lang="en-US" sz="974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среда: особенности жизни под землёй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Блохи как внешние паразиты
</a:t>
            </a:r>
            <a:pPr algn="l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Блохи обладают острыми ногами для прыжков и хитиновым покровом для защиты. Они питаются кровью хозяина и способны быстро размножаться, распространяясь по коже.
</a:t>
            </a:r>
            <a:endParaRPr lang="en-US" sz="957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и снижение чувствительности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имеют уменьшенные органы чувств, что помогает им незаметно питаться тканями хозяина. Их покров защищает от иммунных реакций и внешних воздействий.
</a:t>
            </a:r>
            <a:endParaRPr lang="en-US" sz="955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Глисты и крепление в кишечнике
</a:t>
            </a:r>
            <a:pPr algn="l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Глисты имеют специальные присоски и крючки для надёжного прикрепления внутри организма хозяина, что обеспечивает стабильное питание и защиту от удаления.
</a:t>
            </a:r>
            <a:endParaRPr lang="en-US" sz="957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среда: паразиты и их приспособления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ниша: роль каждого вида в природе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включает условия среды, питание и роль вида в пищевых цепях. Она определяет, как вид взаимодействует с окружающей средой и другими организмами.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различным нишам виды могут сосуществовать на одной территории, избегая прямой конкуренции за ресурсы и пространство, что поддерживает биоразнообразие.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разные птицы питаются разными насекомыми или семенами, что позволяет им занимать собственные ниши и гармонично взаимодействовать в экосистеме.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численности организмов от факторов среды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синиц колеблется не только из-за температуры, но и благодаря доступности корма и уровню влажности в окружающей среде.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 среды существенно влияют на динамику популяции, вызывая сезонные изменения численности видов.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наблюдений биологов, 2023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как фундамент экосистемы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95675" y="2225900"/>
            <a:ext cx="20928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живых организмов и среды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объединяет живые организмы и их среду обитания, которые взаимодействуют и влияют друг на друга. Это обеспечивает устойчивость природных сообществ.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649725" y="2225900"/>
            <a:ext cx="21765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среды в структуре и устойчивости экосистемы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определяет состав видов и их взаимоотношения, а также важные процессы, такие как круговорот веществ и энергия, что поддерживает жизнеобеспечение экосистем.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среды и факторов для жизни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экологические факторы формируют жизнь и разнообразие организмов. Понимание этих процессов важно для сохранения природы и устойчивого развития.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2026-05-07T10:09:57Z</dcterms:created>
  <dcterms:modified xsi:type="dcterms:W3CDTF">2026-05-07T10:09:57Z</dcterms:modified>
</cp:coreProperties>
</file>