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о биосфере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уникальная оболочка Земли, где зарождается и развивается жизнь.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появился в 1875 году, а ученый Вернадский в XX веке подробно изучил взаимосвязь жизни с атмосферой и земной корой. Сегодня биосфера трактуется как глобальная система взаимодействия живого и неживого.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понятия биосферы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земная оболочка, в которой обитают все живые организмы, включая воздух, воду и почву.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объединяет атмосферу, гидросферу и литосферу, формируя среду, пригодную для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и энергии обеспечивает жизнедеятельность и устойчивость всей биосферы.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биосфера?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пределы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присутствует до высоты около 20-25 км, где заканчивается тропосфера. Выше экстремальные условия не позволяют существовать организмам.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Глубинные границы литосферы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43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проникают в земную кору на глубину до 3-11 км, где достаточно тепла и условий для микробной жизни.
</a:t>
            </a:r>
            <a:endParaRPr lang="en-US" sz="1228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гидросферы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48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все водные тела, включая океаны и пресные воды, где живут разнообразные формы жизни.
</a:t>
            </a:r>
            <a:endParaRPr lang="en-US" sz="13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включает все организмы — растения, животных, микроорганизмы, создавая основу экосистем.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Биогенное вещество образуется деятельностью живых организмов, например, органические отложения и гумус.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Косное вещество состоит из минералов, воды и атмосферы — неживые компоненты планеты.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Биокосное вещество — смеси живого и неживого, такие как почва и донные отложения, важны для круговорота веществ.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биосферы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8720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Производители — растения и водоросли, создают органические вещества из неорганических веществ с помощью солнечного света.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39491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питаются готовой органикой, обеспечивая передачу энергии по пищевой цепи.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111266" y="2198483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бактерии и грибы, разлагают остатки, возвращая неорганические соединения в природу.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производителей, консументов и редуцентов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1" y="2387997"/>
            <a:ext cx="4218226" cy="219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259" y="2388110"/>
            <a:ext cx="4201939" cy="2191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1213" y="1486815"/>
            <a:ext cx="3898617" cy="7895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испаряется с поверхности, конденсируется в атмосфере и возвращается осадками. Этот цикл поддерживает жизненные процессы всех организмов.
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790452" y="1486809"/>
            <a:ext cx="3898617" cy="7895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газов: углерод и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CO₂ для фотосинтеза и выделяют кислород, который используют животные. Эти циклы связывают живые и неживые компоненты биосферы.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биомассы сосредоточена в океанах, несмотря на меньшее виды разнообразие по сравнению с сушей.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взаимодействуют, создавая сложную сеть поддержания жизни на планете.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Международной экологической организации, 2023 год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экосистем биосферы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9478" y="3304813"/>
            <a:ext cx="282669" cy="32305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тропические и лиственные леса занимают значительные площади и характеризуются разнообразием видов и климатом.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с крайне сухим климатом, ограниченным растительным покровом и устойчивыми к засухе организмами.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саванны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на суше с умеренным климатом, богатые травянистой растительностью и животными.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регионы с вечной мерзлотой, мхами, лишайниками и приспособленными животными.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биомы Земли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1893403"/>
            <a:ext cx="3848986" cy="24282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биомассе, кислороде, температуре и биоразнообразии между сушей и водной 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формирует биологические особенности и распределение видов.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экологический отчет, 2023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параметров суши и водных сред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 зеленых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Зеленые растения благодаря фотосинтезу ежегодно создают огромное количество органических веществ — около 170 миллиардов тонн. Этот процесс поддерживает жизнь, выделяя кислород, без которого невозможно дыхание животных и человека.
</a:t>
            </a:r>
            <a:endParaRPr lang="en-US" sz="1389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жизни под солнечным светом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углекислый газ и воду в глюкозу, используя энергию солнца. При этом освобождается кислород — основа дыхания, что делает растения ключевыми участниками биосферы.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биосфере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603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опылют цветы, обеспечивая размножение растений и рост сельскохозяйственных культур, что важно для всей экосистемы.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588747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 разлагают органические остатки, возвращая питательные вещества в почву, поддерживая плодородие и обмен веществ в экосистеме.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80936" y="2263514"/>
            <a:ext cx="2182128" cy="21879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распространяют семена, способствуя обновлению растительности и распространению лесов и других биомов.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животных в поддержание баланса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в биосфере: передача энергии и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между организмами обеспечивают устойчивость экосистем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67943" y="1056457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цикл поддерживает баланс CO₂ в атмосфере через фотосинтез растений и дыхание живых организмов.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9990" y="1056458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включает фиксацию атмосферного азота бактериями для питания растений, поддерживая плодородие почв.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67942" y="3165709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цикл связан с выделением кислорода при фотосинтезе и его потреблением при дыхании всех живых существ.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589989" y="3165710"/>
            <a:ext cx="2122406" cy="9593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цикл охватывает испарение, конденсацию и осадки, обеспечивая циркуляцию воды между океанами, атмосферой и сушей.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61950" y="814388"/>
            <a:ext cx="2562225" cy="3514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биогеохимические циклы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604" y="2496706"/>
            <a:ext cx="2690306" cy="1975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2301" y="2496122"/>
            <a:ext cx="2702678" cy="1976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0170" y="2495989"/>
            <a:ext cx="2724871" cy="19771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0839" y="1734094"/>
            <a:ext cx="2568865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 климатические регуляторы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поглощают углекислый газ и выделяют влагу, способствуя формированию осадков и стабильной температуре. Они уменьшают риск засух и охлаждают воздух в регионах.
</a:t>
            </a:r>
            <a:endParaRPr lang="en-US" sz="1047" dirty="0"/>
          </a:p>
        </p:txBody>
      </p:sp>
      <p:sp>
        <p:nvSpPr>
          <p:cNvPr id="9" name="Text 1"/>
          <p:cNvSpPr txBox="1"/>
          <p:nvPr/>
        </p:nvSpPr>
        <p:spPr>
          <a:xfrm>
            <a:off x="6127341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биоты и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3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организмы, выделяя газы и влагу, участвуют в формировании метеоусловий. Эти процессы влияют на распределение тепла и циркуляцию воздушных масс на Земле.
</a:t>
            </a:r>
            <a:endParaRPr lang="en-US" sz="1095" dirty="0"/>
          </a:p>
        </p:txBody>
      </p:sp>
      <p:sp>
        <p:nvSpPr>
          <p:cNvPr id="10" name="Text 2"/>
          <p:cNvSpPr txBox="1"/>
          <p:nvPr/>
        </p:nvSpPr>
        <p:spPr>
          <a:xfrm>
            <a:off x="3256724" y="1734094"/>
            <a:ext cx="2611702" cy="6903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морских водорослей
</a:t>
            </a:r>
            <a:pPr algn="l" indent="0" marL="0">
              <a:lnSpc>
                <a:spcPct val="100000"/>
              </a:lnSpc>
              <a:buNone/>
            </a:pPr>
            <a:r>
              <a:rPr lang="en-US" sz="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 океанах утилизируют значительную часть углекислого газа, влияя на тепловой баланс планеты и поддерживая климатические процессы через морские экосистемы.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биосферы на климат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01500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приводит к утрате местообитаний и снижению биоразнообразия, нарушая равновесие экосистем.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24922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 водных ресурсов ухудшает качество среды обитания, влияет на здоровье людей и животных.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24641" y="2140092"/>
            <a:ext cx="2237391" cy="20346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Парниковые выбросы содействуют глобальному изменению климата, вызывают таяние ледников и экстремальные погодные явления.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биосферу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269" y="2664798"/>
            <a:ext cx="4019570" cy="1852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9668" y="2664798"/>
            <a:ext cx="4019570" cy="18527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2613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амурского тигра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один из редких хищников, занесенных в Красную книгу. Для него создаются заповедники и ведется контроль браконьерства для сохранения вида.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20508" y="1663941"/>
            <a:ext cx="3931249" cy="9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европейского зубра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зубр возвращается в природу благодаря программам разведения и защите лесных массивов, где он играет важную роль как крупный травоядный.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охрана видов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874342" y="1605615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 — Конвенция о биологическом разнообразии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 для сохранения глобального разнообразия видов и экосистем, а также справедливого использования природных ресурсов.
</a:t>
            </a:r>
            <a:endParaRPr lang="en-US" sz="1323" dirty="0"/>
          </a:p>
        </p:txBody>
      </p:sp>
      <p:sp>
        <p:nvSpPr>
          <p:cNvPr id="8" name="Text 2"/>
          <p:cNvSpPr txBox="1"/>
          <p:nvPr/>
        </p:nvSpPr>
        <p:spPr>
          <a:xfrm>
            <a:off x="1763124" y="2789278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1997 — Киотский протокол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Нацелен на сокращение выбросов парниковых газов странами-участниками с целью смягчения последствий изменения климата.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74342" y="3830021"/>
            <a:ext cx="2507456" cy="10407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— Парижское соглашение
</a:t>
            </a:r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 международные усилия по сокращению углеродных выбросов и адаптации к климатическим изменениям для устойчивого будущего.
</a:t>
            </a:r>
            <a:endParaRPr lang="en-US" sz="1356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инициативы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8113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экологического сознания стимулирует бережное отношение к природе и принятие ответственных решений.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788934" y="2075790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чистых технологий снижает вредное воздействие на окружающую среду и способствует сохранению ресурсов.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38113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разрушенных экосистем помогает сохранить биоразнообразие и улучшить качество жизни.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88934" y="3746375"/>
            <a:ext cx="3077771" cy="8067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пропаганда формируют у общества понимание важности защиты природы и изменения привычек.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 и роль человека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биосферы для жизни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фундамент жизни, обеспечивающий кислород, еду и воду. Бережное отношение к ней — обязанность каждого для устойчивого будущего планеты и сохранения природы.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2026-05-08T03:52:28Z</dcterms:created>
  <dcterms:modified xsi:type="dcterms:W3CDTF">2026-05-08T03:52:28Z</dcterms:modified>
</cp:coreProperties>
</file>