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Смастери погремушку!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ритм и звук из простых материалов.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Погремушка: маленький инструмент с большим характером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Погремушка умеет не только шуметь, но и задавать ритм. Внутри неё движется наполнитель, а значит, звук меняется от каждого встряхивания. Сегодня мы узнаем, как обычный предмет превращается в музыкальный инструмент.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понадобится для работы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маленькую пластиковую баночку или контейнер с плотной крышкой. Он станет основой погремушки и должен быть чистым, сухим и без острых краёв.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звучания подойдут сухая крупа, рис, фасоль или бусины. Подготовь только немного наполнителя, чтобы инструмент звучал свободно и не становился слишком тяжёлым.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оформления пригодятся цветная бумага, клей, скотч, ножницы, фломастеры, наклейки и ленты. Украшения должны быть лёгкими, чтобы не мешать звуку.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готовая погремушка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 удобная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погремушка легко помещается в детской руке и удобно встряхивается в ритм. Крышка закрыта плотно, поэтому наполнитель остаётся внутри и звук получается ровным.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аккуратная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делает поделку заметной и весёлой. Форма может быть простой или сказочной: солнышко, рыбка, зверёк. Главное, чтобы корпус оставался прочным и не утяжелялся.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изготовления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помогает сделать погремушку красивой, безопасной и звучной.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наполнители звучат по-разному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даёт мягкий и тихий шорох. Такой звук подходит, если нужен спокойный фон и не хочется слишком громкого стука.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Гречка звучит чуть отчётливее, потому что зёрна тверже. При встряхивании появляется более заметный ритм, который легко услышать в классе.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крупные бусины делают звук громче и звонче. Чем твёрже и крупнее наполнитель, тем резче он ударяется о стенки.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наполнителя слишком много, он двигается плохо и звук слабеет. Если его мало, погремушка звучит неровно и не очень уверенно.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уроке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нужны только для бумаги и скотча. Мелкие детали не берут в рот и не подносят близко к лицу. Работать лучше спокойно и аккуратно.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 должна быть закрыта очень плотно, чтобы наполнитель не высыпался. На столе держат порядок, а после работы убирают обрезки и лишние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699" y="1592249"/>
            <a:ext cx="106987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погремушка издаёт звук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встряхиваешь корпус, зёрна, бусины или фасоль начинают двигаться и ударяться о стенки. Так появляется первый шумовой звук.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наполнителя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крупные частицы звучат звонче, а мелкие — мягче. Поэтому один и тот же предмет может шуметь совсем по-разному.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корпуса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ёмкости наполнитель двигается свободнее, а в маленькой — сильнее уплотняется. От этого звук становится либо громче, либо тише.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 в ладони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корпус можно превратить в весёлое солнышко. Достаточно добавить жёлтые полоски, лучики и улыбку. Такая погремушка выглядит радостно, но остаётся лёгкой и удобной для игры в ритм.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Зверёк с характером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наклеить ушки, глазки и мордочку, баночка станет смешным зверьком. Дети легко узнают образ, а внутри по-прежнему работает простой музыкальный механизм. Получается поделка, которая и звучит, и улыбается.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инструмента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юного мастера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оставляют только нужные материалы: баночку, наполнитель, бумагу, клей и скотч. Так ничего не теряется, а работа идёт спокойно и без суеты.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должна быть сухой и чистой. Рядом удобно держать корзинку для обрезков, чтобы бумага и мелкие кусочки не разлетались по столу, как маленькие путешественники.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лучше разложить по местам заранее. Тогда нужная крупа, крышка или фломастер найдутся быстро, а мастер сможет сосредоточиться на звуке и украшении.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погремушки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поделки после сборки и первая настройка звучания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 образы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погремушка легко превращается в солнышко, рыбку или звёздочку, если по-новому оформить корпус. Меняется образ, а внутри остаются те же простые детали.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сделать поделку узнаваемой и весёлой. Стоит добавить ушки, лучики или плавники — и обычный контейнер уже выглядит как маленький сказочный герой.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устройство инструмента не усложняется: корпус, наполнитель и крепкая крышка остаются основой. Поэтому можно смело фантазировать, не забывая о прочности и удобстве.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 поделке и в музыке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края — красивый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бумага наклеена ровно, а клей не выходит за края, погремушка выглядит аккуратно и опрятно. Такая работа сразу радует глаз и показывает, что мастер трудился внимательно. Даже простая поделка может выглядеть как маленький подарок.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помогает звучать ясно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тоже важна аккуратность: если встряхивать погремушку ровно и без лишней спешки, ритм получается чётким. Тогда звук становится понятным и приятным, а инструмент не «прыгает» в руках, словно торопливый мячик.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этот музыкальный опыт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что звук можно сделать тише или громче, если менять силу встряхивания и количество наполнителя. Так понятие громкости становится понятным на слух.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зёрна и бусины звучат по-своему, поэтому один и тот же корпус даёт разные оттенки шума. Это помогает услышать, чем звуки отличаются друг от друга.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Погремушка легко поддерживает ровный счёт и помогает сопровождать музыку короткими ударами. Дети чувствуют, как повторяющиеся движения создают порядок в звучании.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соединяет музыку с практикой: нужно собрать, проверить и при необходимости исправить поделку. Каждый шаг даёт видимый и слышимый результат, а это очень увлекательно.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не получился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неполадки и простые способы исправить погремушку после первой проверки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Погремушка как музыкальный подарок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Самодельная погремушка может порадовать младшего брата, сестру или друга на семейной игре. В ней чувствуется забота, потому что подарок сделан своими руками специально для близкого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подарок получается тёплым и непохожим на магазинную вещь. Его можно украсить любимыми цветами, рисунком животного или весёлым узором, чтобы сразу было видно, для кого он сделан.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погремушки свой характер звучания, поэтому две одинаковые почти не встречаются. Именно это делает поделку особенно милой: она не только звучит, но и рассказывает о мастере.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— всё по местам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рабочем столе лежат баночка, крупа, бумага и готовая погремушка. Такая сцена напоминает маленькую мастерскую, где из обычных предметов рождается музыкальный инструмент. Здесь важны порядок, спокойствие и внимательный взгляд.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материалы, настоящий звук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инструмента не нужны сложные детали или дорогие покупки. Достаточно чистого контейнера, наполнителя и аккуратного оформления, чтобы получилась вещь, которая звучит, радует и помогает почувствовать себя настоящим мастером.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Мини-мастерская музыканта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28" y="1460927"/>
            <a:ext cx="573975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изготовление погремушки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моторика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тренирует пальцы, когда насыпает наполнитель, наклеивает бумагу и закрепляет крышку. Такие действия помогают рукам работать точнее и увереннее.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замечать, сколько наполнителя положено, крепко ли закрыта крышка и ровно ли наклеено оформление. Это учит смотреть внимательно и ничего не пропускать.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погремушка не появляется за секунду. Сначала собирают, потом проверяют, затем исправляют. Такой путь учит не торопиться и спокойно доводить дело до конца.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звуки вокруг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понимают, что музыка бывает не только в песнях, но и в шорохах, стуках и ритмичных движениях. Даже обычный предмет может стать маленьким музыкальным открытием.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результат работы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 контейнер, внутрь насыпали наполнитель, а крышку закрыли плотно и надёжно.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Погремушку встряхнули, оценили звук и при необходимости добавили или убрали немного наполнителя.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поделка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украсили, и получилась лёгкая, прочная и яркая погремушка с интересным звучанием.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звучит сам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Погремушка показывает, как из простых материалов рождается музыкальный инструмент. Этот урок учит слушать, сравнивать звуки, работать аккуратно и радоваться поделке, сделанной своими руками.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2026-05-24T20:47:07Z</dcterms:created>
  <dcterms:modified xsi:type="dcterms:W3CDTF">2026-05-24T20:47:07Z</dcterms:modified>
</cp:coreProperties>
</file>