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животных: как кровь помогает жить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живой транспорт для всего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животных вещества проходят почти прямо через тело, а у других им нужен целый «маршрут» из сердца и сосудов. Чем больше и активнее животное, тем важнее быстрая доставка кислорода и питания к клеткам.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животных кровеносная система бывает разной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крови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забирает кислород у органов дыхания и быстро несёт его к клеткам. Без этого клетки не смогли бы получать энергию для движения, роста и работы органов.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кислорода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кровь переносит питательные вещества туда, где они особенно нужны. Так организм получает «строительный материал» для роста, восстановления и повседневной работы.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клеток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уносит из клеток углекислый газ и другие ненужные вещества. Потом организм выводит их наружу, чтобы внутренние «запасы мусора» не мешали работе.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 отходов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кровь помогает бороться с микробами и переносить тепло по телу. Это особенно полезно, когда нужно согреться или, наоборот, немного охладиться.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тепло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самых простых животных кровеносной системы нет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губок и кишечнополостных нет настоящих сосудов и сердца. Их клетки получают нужные вещества прямо из воды или через поверхность тела, почти без сложной «доставки».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сосудов и сердца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плоских червей тело очень тонкое, поэтому кислород и питательные вещества доходят до клеток без длинного пути. Это удобно для маленького организма с простой строением.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 тело помогает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работает только там, где путь до каждой клетки совсем короткий. Если тело становится крупнее, без особой транспортной системы уже не обойтись.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не случайна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дождевого червя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дождевого червя кровь движется только по сосудам и не выливается в полость тела. Такая система позволяет точнее и быстрее доставлять вещества по всему организму.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путь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помогает червю жить активно в почве. Его внутренний транспорт работает как аккуратная сеть дорожек: ничего не теряется и всё приходит вовремя.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сосудам кислород и питательные вещества доходят даже до удалённых участков тела. Это особенно важно для животного, которое всё время работает мышцами.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каждой части тела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есть спинной и брюшной сосуды, а между ними — кольцевые сосуды. Они соединяют основные «дороги» и помогают крови двигаться в нужном направлении.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сосуды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кровеносная система у насекомых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омывает органы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насекомых, ракообразных и многих моллюсков жидкость из сердца попадает в полости тела. Там она омывает органы и помогает переносить питательные вещества.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у насекомых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встречается не только у насекомых, но и у ракообразных, а также у многих моллюсков. У каждого из них она работает по-своему, но задача похожа.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лёгкая схема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система устроена проще, чем замкнутая. Она хорошо подходит маленьким животным, которым важно оставаться лёгкими, быстрыми и подвижными.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идёт по трахеям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кислород в основном доставляют трахеи — тонкие трубочки, которые идут прямо к тканям. Поэтому гемолимфа не играет главную роль в переносе кислорода.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движения жидкости в теле животных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замкнутой и открытой кровеносных 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жабры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рыбы сердце работает как маленький насос: сначала кровь идёт к жабрам, а там получает кислород. После этого она отправляется ко всему телу, чтобы кормить клетки и помогать им работать. Такой маршрут хорошо подходит для жизни в воде.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круг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проходит через сердце только один раз за полный круг. Это значит, что у рыб есть один круг кровообращения. Для них это удобно: вода окружает тело, а жабры быстро насыщают кровь кислородом.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рыб и один круг кровообращения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земноводных и пресмыкающихся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камеры у земноводных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сердце состоит из двух предсердий и одного желудочка. Такая схема уже сложнее, чем у рыб, и помогает лучше распределять кровь между разными частями тела.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Перегородка у пресмыкающихся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пресмыкающихся сердце тоже трёхкамерное, но внутри желудочка есть перегородка. Она помогает сильнее разделять кровь и делает движение кислорода более точным.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суше и в воде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особенность помогает этим животным получать больше кислорода при разной жизни: и на суше, и в воде. Сердце подстраивается под их разные условия, как очень внимательный помощник.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млекопитающие: самое разделённое сердце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млекопитающих сердце имеет четыре камеры. Левая и правая части работают почти отдельно, поэтому кровь не смешивается и клетки получают больше кислорода.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камеры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нужна тем, кто много двигается, летает, бегает или постоянно поддерживает высокую температуру тела. Им требуется очень надёжная и быстрая доставка кислорода.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активной жизни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потоков крови делает работу организма более эффективной. Это помогает животным быть выносливыми, быстро реагировать и не сбавлять темп даже при больших нагрузках.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работа сердца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 капилляры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уносят кровь от сердца к органам. Их стенки толстые и упругие, чтобы выдерживать сильное давление и быстро доставлять кровь туда, где клеткам нужен кислород и питание.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это крошечные сосуды, похожие на тончайшую сеть. Именно через их стенки кислород, питательные вещества и другие вещества переходят из крови в клетки и обратно.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обратно к сердцу. Давление в них слабее, поэтому у многих вен есть клапаны, которые не дают крови течь назад и помогают ей двигаться в нужную сторону.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кровь помогает не замёрзнуть и не перегреться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тепло от внутренних органов к коже не слишком быстро, поэтому животное сохраняет тепло внутри тела и меньше мёрзнет.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активно двигается, мышцы выделяют много тепла. Кровь разносит его по телу, чтобы все органы работали в безопасном режиме.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перегрев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кровь чаще подходит к коже и помогает отдавать лишнее тепло наружу. Так организм не превращается в маленькую «печку».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сердцах животных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Гигант, который качает океан крови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кита сердце работает как мощный насос для очень большого тела. Ему нужно продвигать кровь на большие расстояния, чтобы снабжать кислородом все органы. Поэтому сердце у кита особенно крупное и сильное.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для крови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Жирафу нужно поднимать кровь высоко к голове, а это совсем не простая задача. Его сердце работает особенно сильно, чтобы кровь доходила вверх без остановок. Иначе длинная шея стала бы настоящим испытанием.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которое не любит отдыхать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колибри сердце бьётся очень часто, потому что эта крошечная птица тратит много энергии в полёте. Быстрый ритм помогает ей мгновенно доставлять кислород к мышцам, словно маленький мотор с крылышками.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насекомым не нужны большие сосуды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вместо «трубопровода»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кислород поступает по трахеям — тонким трубочкам, которые подходят почти к каждой ткани. Поэтому не нужно, чтобы гемолимфа везла кислород по всему телу.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и быстрое тело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сосудов меньше, тело получается легче. Это помогает насекомым бегать, прыгать и летать очень быстро, не тратя лишнюю энергию на громоздкую кровеносную систему.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способ работы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у насекомых всё равно нужна: она переносит питательные вещества и другие важные вещества. Просто кислородом занимается другая система, и в этом нет никакой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у млекопитающего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двойной круг кровообращения: один круг проходит через лёгкие, второй — через все органы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— особая жидкость у некоторых 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совсем кровь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есть у многих беспозвоночных вместо привычной крови. Она омывает органы, доставляет питательные вещества и помогает переносить продукты обмена, как маленькая внутренняя ванна с движением.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— разные решения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показывает, что в природе нет единого шаблона. У каждого животного своя «инженерия» тела, и она помогает ему жить именно в его условиях.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не всегда её задача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гемолимфа почти не переносит кислород, потому что эту работу выполняют другие органы дыхания. Так система остаётся удобной и не перегружает одну жидкость лишними делами.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кровеносная система работает плохо
</a:t>
            </a:r>
            <a:endParaRPr lang="en-US" sz="2476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сердце слабо качает кровь, клетки получают меньше кислорода и питательных веществ. Тогда тело работает медленнее, а животное чаще устает даже после небольшой нагрузки.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Клеткам не хватает топлива
</a:t>
            </a:r>
            <a:endParaRPr lang="en-US" sz="1206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кровообращение мешает мышцам работать в полную силу. Животное может хуже бегать, плавать или летать, потому что его «внутренний транспорт» едет слишком медленно.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становится труднее
</a:t>
            </a:r>
            <a:endParaRPr lang="en-US" sz="1118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Органам не хватает нужных веществ для развития, поэтому животное может расти медленнее. Для молодого организма это особенно важно, ведь ему нужно много энергии каждый день.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сосуды закупориваются или кровь течёт плохо, страдают сразу многие органы. Это показывает, что сердце и сосуды должны работать дружно, как хорошо слаженная команда.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слабеет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306" y="3292425"/>
            <a:ext cx="16743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жизни влияет на кровообращение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животных часто работают жабры, потому что кислород поступает из воды. Кровеносная система помогает быстро разносить его по телу, особенно если животное много двигается.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наземных животных чаще работают лёгкие или трахеи. Здесь особенно важно, чтобы кровь и дыхательные органы действовали согласованно и не теряли время по пути.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суше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животное бегает, летает или плавает, тем больше кислорода нужно мышцам. Поэтому его сердце и сосуды работают энергичнее, будто не любят лениться.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животных путь от сердца до клеток длиннее, поэтому кровь должна двигаться быстрее и сильнее. Иначе дальняя доставка превратится в очень медленную прогулку.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тела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между животными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простое устройство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самых простых животных нет настоящих сосудов и сердца. Вещества проходят через тело почти напрямую, потому что путь до клеток очень короткий.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система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насекомых, ракообразных и многих моллюсков жидкость омывает органы в полостях тела. Такая система проще и хорошо подходит для небольших животных.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дождевого червя и многих других животных кровь движется только по сосудам. Это помогает быстрее и точнее доставлять нужные вещества по всему телу.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становится сложнее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сердце двухкамерное, у земноводных и многих пресмыкающихся — трёхкамерное, а у птиц и млекопитающих — четырёхкамерное. Чем сложнее животное, тем точнее работает его система.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— это умная внутренняя дорога: она доставляет кислород и питание, уносит лишнее и помогает сохранять тепло. У разных животных она устроена по-разному, но всегда работает на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— помощник всего организма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2026-05-26T05:14:28Z</dcterms:created>
  <dcterms:modified xsi:type="dcterms:W3CDTF">2026-05-26T05:14:28Z</dcterms:modified>
</cp:coreProperties>
</file>