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Общие характеристики планет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— массивные тела, вращающиеся вокруг звёзд с различиями в составе и размерах.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современное понимание планет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древних представлений о «блуждающих звёздах» к современным определениям планет привели астрономические открытия и миссии. В 2006 году МАС уточнил критерии, исключив Плутон из числа планет.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— Юпитер, Сатурн, Уран и Нептун, — имеют большие размеры, состоящие преимущественно из газов и льдов, с низкой плотностью и массивными атмосферными оболочками.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планет Солнечной системы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Солнечной системе выделяют планеты земной группы с твёрдой поверхностью и высокими плотностями: Меркурий, Венера, Земля и Марс. Они характеризуются небольшими размерами и богатым минералогическим составом.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51" y="2047675"/>
            <a:ext cx="4544198" cy="242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параметров планет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параметры планет Солнечной системы: масса, радиус, плотность, среднее расстояние от Солнца и орбитальный период.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значительно массивнее и крупнее земных, но имеют меньшую плотность, что отражает различия в составе.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массы планет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гигант нашей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Юпитера превышает земную почти в 318 раз, что делает его самым массивным объектом после Солнца. Его огромные размеры влияют на гравитацию и формирование сложной атмосферы.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размер — Меркурий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обладает самой маленькой массой и радиусом среди планет Солнечной системы. Его небольшая гравитация ограничивает удержание атмосферы и сильно влияет на поверхность.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 состав планет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Твердое ядро земных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 состоят из металлического ядра и силикатной мантии, что обеспечивает высокую плотность и твёрдую поверхность. Эта особенность формирует условия для геологической активности.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газы гигантов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преимущественно состоят из водорода, гелия и льдистых компонентов. Их невысокая плотность и глубокие атмосферные слои делают их существенно отличными по структуре от земных планет.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Атмосферы планет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обладает плотной атмосферой, состоящей почти полностью из углекислого газа с парниковым эффектом, создающим экстремальные температуры.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имеет тонкую атмосферу, преимущественно из CO₂, с низким давлением, тогда как Меркурий почти лишён заметной атмосферы из-за слабой гравитации.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обладает атмосферой, богатой азотом и кислородом, что обеспечивает условия для существования жизни и регулирует климатические процессы.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расстояний от Солнца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 компактно расположены, тогда как внешние имеют широко разнесённые орбиты, отражая особенности их формирования.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между орбитами растут с увеличением удалённости, что влияет на динамику и долгосрочную стабильность системы.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2024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на планетах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Венере и Земле климат определяется плотной атмосферой и парниковым эффектом, создавая соответственно экстремально высокие и комфортные температуры.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Меркурия достигают более 600 градусов, обусловленные отсутствием атмосферы и близостью к Солнцу.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Планетарные орбиты и периоды обращения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Меркурий: 88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близкая к Солнцу планета имеет краткий орбитальный период из-за высокой скорости движения по орбите.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365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года Земли определяет календарный цикл, обеспечивая смену сезонов и стабильные климатические условия.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Марс: 687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Марсианский год почти вдвое длиннее земного, влияя на длительность сезонных изменений на планете.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Нептун: 165 лет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Отдалённый Нептун совершает полный оборот вокруг Солнца более чем за век, что отражает большую протяжённость орбиты.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вращения варьируется существенно: сутки на Юпитере длятся около 10 часов, что делает их самыми короткими в Солнечной системе. Венера же вращается очень медленно — её сутки длиннее года и длятся примерно 243 земных суток.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осей и вращение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вращения планет определяет смену времен года и климатические особенности. Земля имеет наклон 23,5°, что способствует умеренной сезонности, в то время как Марс с наклоном 25,2° показывает похожие изменения.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планет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развитие в протопланетном диске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кольца планет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спутников у планет-гигантов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 Сатурн обладают сотнями спутников, разнообразных по размеру и составу. Большинство из них — небольшие ледяные и каменистые тела, образовавшиеся в ранней Солнечной системе.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колец Сатурна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Сатурна состоят из льда и пыли, разделены на семь основных колец. Они являются наиболее яркими и широкими в системе, видимыми даже в небольшой телескоп.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земной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 имеют мало спутников: Земля — один крупный, Марс — два маленьких. Они отличаются по происхождению и формируют уникальные системы вокруг своих планет.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мощное магнитное поле в Солнечной системе имеет Юпитер, его магнитосфера простирается на миллионы километров, влияя на взаимодействие с солнечным ветром.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Земное магнитное поле служит щитом, защищая атмосферу от выдувания частиц солнечным ветром и сохраняя условия для жизни.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и Марс обладают очень слабыми или локальными магнитными полями, что способствует быстрой утрате атмосферы и усложняет формирование стабильных условий.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поля планет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гравитационного ускорения на поверхности планет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зависит не только от массы планеты, но и от её радиуса, влияя на атмосферу и возможность удержания газа.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демонстрируют значительно большее ускорение падения, что объясняется их крупными массами, несмотря на большую площадь поверхности.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Sheet, 2024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Венеры и Марса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— яркий пример парникового эффекта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Венеры состоит преимущественно из углекислого газа с экстремальным давлением, что приводит к очень высоким температурам и кислотным облакам, затрудняющим исследование поверхности.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— планета сухих пустынь и переменчивой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известен пылевыми бурями, которые могут покрывать всю планету, а также значительными суточными перепадами температур, что усложняет создание условий для жизни.
</a:t>
            </a:r>
            <a:endParaRPr lang="en-US" sz="11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 его особенности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 с уникальной атмосферой и Большим красным пятном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отличается мощными атмосферными полосами и гигантским вихрем диаметром до 16 000 км, который существует уже сотни лет, являясь самым крупным штормом в Солнечной системе.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из четырёх крупных спутников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Галилеевы спутники — Ио, Европа, Ганимед и Каллисто — имеют разную геологическую активность, а Европа считается перспективным кандидатом на наличие подледного океана.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Урана и Нептуна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— ледяной гигант с уникальным наклоном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Урана наклонена почти на 98°, что вызывает экстремальные сезоны. Его атмосфера содержит метан, придающий планете голубой оттенок.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— дом самых сильных ветров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Нептуне зарегистрированы ветры со скоростью до 2100 км/ч. Тёмное пятно планеты — мощный шторм, аналогичный Большому красному пятну Юпитера.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5500 экзопланет обнаружены к 2024 году, включая разнообразные типы — от небольших каменистых до гигантских газовых планет.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вне Солнечной системы (экзопланеты)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методики обнаружения включают транзитный метод, измерение смещения радиальной скорости и гравитационное микролинзирование.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экзопланет помогает понять распространённость пригодных для жизни миров и расширяет горизонты космических исследований.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планет для науки и человечества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планет даёт ключ к пониманию устройства Вселенной, процессов формирования и эволюции планетарных систем, а также поддерживает поиски жизни за пределами Земли.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2026-05-07T23:02:57Z</dcterms:created>
  <dcterms:modified xsi:type="dcterms:W3CDTF">2026-05-07T23:02:57Z</dcterms:modified>
</cp:coreProperties>
</file>