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первобытной эпохи к цивилизации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прошли путь от стоянок к городам и письму?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цивилизации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проследим, как охота и собирательство сменились земледелием, городами, управлением и письменностью. Поймём, какие изменения в жизни людей сделали цивилизацию возможной.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48352"/>
            <a:ext cx="4791900" cy="10358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цивилизации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складывалась постепенно: одних городов недостаточно, важны хозяйство, власть и способы учёта.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цивилизации связаны между собой и усиливают друг друга: рост хозяйства ведёт к управлению, а управление — к письму и городам.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древнего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камня к письменности: ориентировочный таймлайн
</a:t>
            </a:r>
            <a:endParaRPr lang="en-US" sz="23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видно, что переход к цивилизации занял миллионы лет и ускорился лишь в конце доисторической эпохи.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IV–III тысячелетиям до н. э., тем быстрее накапливались социальные и технологические изменения.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данным археологии и исторической периодизации
</a:t>
            </a:r>
            <a:endParaRPr lang="en-US" sz="12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Палеолит: мобильный образ жизни и культура
</a:t>
            </a:r>
            <a:endParaRPr lang="en-US" sz="283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мобильные группы следовали за стадами и сезонными ресурсами. Такой образ жизни требовал гибкости, взаимопомощи и умения быстро приспосабливаться к изменению среды.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сообщества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городов и государств люди уже создавали традиции и нормы. В этом заложены основы будущих обществ, где культура станет не менее важной, чем труд.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Зачатки культуры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 и ритуальные захоронения показывают, что люди придавали значение памяти, верованиям и образу мира. Это свидетельствует о сложной духовной жизни.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символы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был временем важного культурного роста. Развивались речь, символическое мышление и передача опыта, что делало группу не просто биологической, а социальной общностью.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мышление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выживания были охота и собирательство. Люди использовали каменные рубила, скребки и копья, а успех зависел от наблюдательности, опыта и коллективных действий.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выживания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Мезолит: локальные инновации и специализация
</a:t>
            </a:r>
            <a:endParaRPr lang="en-US" sz="2141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Микролиты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микролитов сделало орудия легче и точнее. Маленькие каменные вкладыши использовали в составных орудиях, что повышало эффективность работы с деревом, костью и добычей.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Ремесленная специализация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мезолите усилилась специализация труда. Одни лучше изготавливали снасти и наконечники, другие обрабатывали дерево и кость, что повышало качество и разнообразие изделий.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стоянки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стоянки возникали там, где ресурсы можно было использовать повторно. Люди возвращались в удобные места и создавали небольшие мастерские для изготовления специализированных орудий.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охоты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 стрелы расширили возможности охоты. Добыча стала точнее и безопаснее, а человек смог действовать на расстоянии, не вступая в прямое столкновение с животным.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перехода к неолиту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остаются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месте появляется поле, рядом — хлев и зернохранилище. Семья уже не просто добывает пищу, а планирует урожай, следит за стадом и строит устойчивый быт, который можно передавать следующему поколению.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растения и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ячмень, козы и овцы меняют повседневную жизнь сильнее любого оружия. Одомашненные растения и животные дают предсказуемый результат, но требуют ухода, времени и навыков наблюдения за природными циклами.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делает деревню похожей на маленький мир. Появляются общие запасы, постоянные постройки и новые обязанности, а вместе с ними — ответственность за землю, воду и людей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 оседлостью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можно было сохранять дольше, чем добытую охотой пищу. Запасы делали жизнь предсказуемее, но требовали амбаров, охраны и строгого учёта, особенно в неурожайные годы.
</a:t>
            </a:r>
            <a:endParaRPr lang="en-US" sz="1273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запасов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 привлекали всё больше людей. Население росло быстрее, чем в кочевых группах, а это усиливало потребность в земле, воде и совместной организации труда.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улучшала выживание, но создавала новые риски. Вблизи людей легче распространялись болезни, а зависимость от урожая делала общину уязвимой к засухам и неурожаям.
</a:t>
            </a:r>
            <a:endParaRPr lang="en-US" sz="1299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уязвимости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поля и склады нужно было защищать от соседей и хищников. Поэтому укреплялись нормы совместной обороны, появлялись конфликты за ресурсы и ценность организованной власти.
</a:t>
            </a:r>
            <a:endParaRPr lang="en-US" sz="1228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скачок неолита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каменные топоры и тесла стали прочнее и удобнее для строительства. Такие орудия помогали расчищать участки, возводить жилища и делать хозяйство более устойчивым.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орудия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позволила хранить воду, зерно и приготовленную пищу. Обожжённые сосуды были практичнее плетёной или кожаной тары и стали важной частью повседневного быта.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предметов быта облегчило жизнь в постоянных поселениях. Дом, одежда и инструменты стали служить дольше, а труд — приносить больше результата при тех же усилиях.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эффективность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дало людям более тёплую и долговечную одежду. Костяные иглы и нити сделали возможным тонкую работу, а ткани расширили возможности обмена и ремесла.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ткани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 бронза: новые материалы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научились добывать и использовать медь, но она была мягкой для многих задач. Появление бронзы сделало орудия и оружие заметно прочнее и долговечнее.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меди к бронзе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изделия повышали качество ремесла: легче было делать наконечники, ножи, топоры и украшения. Это ускоряло производство и повышало ценность мастерских.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мастерство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прочное оружие усилило вооружённые столкновения и защиту поселений. Там, где ресурсы были ограничены, металл становился важным преимуществом в борьбе за контроль над землями.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 защита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требовали руды, топлива и обмена, поэтому связи между регионами расширялись. Торговля сырьём и готовыми вещами связывала удалённые области в общую сеть.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регионами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излишков к торговым сетям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зерна, скота и ремесленных изделий сделали обмен регулярным и связали между собой поселения разных регионов.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и управление ресурсами постепенно закрепляли разные роли за людьми внутри общины и города.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 — элита, ремесленники и земледельцы — стали основой ранней социальной иерархии.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ранних обществ и первых государств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рождались ранние центры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большой реки поселение росло там, где были плодородная почва, вода и удобные переправы. Со временем здесь возникали склады, мастерские и плотная жилая застройка, а дороги связывали кварталы с полями и рынками.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нового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Протогород можно узнать по следам организации пространства: улицы, дворы, мастерские и общественные зоны уже не случайны. В таком центре жизнь зависела не только от земледелия, но и от управления, обмена и распределения ресурсов.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ремесло и обмен становились постоянными, появлялись специальные кварталы. Одни жители обжигали глину, другие пряли и ткали, третьи хранили зерно и вели подсчёт запасов, поэтому поселение заметно отличалось от обычной деревни.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хозяйства к государству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хозяйство становилось крупным и сложным, общине требовались управление водой, землёй, запасами и защитой территории.
</a:t>
            </a:r>
            <a:endParaRPr lang="en-US" sz="13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 как модель ранней цивилизации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Шумере города Ур, Урук и Лагаш развивались как самостоятельные центры, окружённые полями и каналами. Управление водой и храмовым хозяйством усиливало власть жрецов и делало город ядром экономики.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для учета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возникла как практический способ вести учет зерна, имущества и работ. Таблички с записями показывают, что письменность в Месопотамии была прежде всего инструментом управления, а не только культуры.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законы и распоряжения помогали удерживать порядок в шумерских городах-государствах. Именно здесь особенно ясно видно, как ирригация, власть и хозяйство образуют единую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фараонов и долина Нила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давала урожай даже в засушливом регионе, потому что разливы реки были относительно предсказуемыми. Это создавало основу для стабильного земледелия и для власти, способной координировать работы.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как основа жизни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воспринимался не просто правителем, а центром государства и священного порядка. Такая власть объединяла налоги, строительство, армию и религиозные ритуалы в единую систему управления.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власть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храмы требовали огромных ресурсов, точной организации труда и долгого планирования. Эти памятники показывают, насколько развитой была административная система Египта.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Монументальное строительство
</a:t>
            </a:r>
            <a:endParaRPr lang="en-US" sz="872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Иероглифическое письмо служило учёту, надписям и передаче религиозных текстов. Благодаря писцам государство могло хранить сведения о налогах, собственности и распоряжениях властей.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учет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ранних цивилизаций
</a:t>
            </a:r>
            <a:endParaRPr lang="en-US" sz="31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путь к цивилизации в разных регионах имел общие черты, но развивался по-своему в зависимости от природных условий и политической организации.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регионах цивилизация строилась на городах, труде и управлении, но формы письма, планировки и власти заметно различались.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цивилизациям Инда и раннего Китая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стало инструментом власти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складывались школы писцов, где обучали знакам, счёту и составлению документов. Писец становился важным специалистом при храме, дворце или администрации.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писцов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записи служили не литературе, а хозяйству: они фиксировали зерно, скот, труд и долги. Появилась необходимость в людях, умеющих читать и писать профессионально.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IV–III тыс. до н. э.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Архивы, списки и таблицы сделали управление долговременным. Письменность превратилась в память государства, которая переживала отдельного правителя и сохраняла порядок в обществе.
</a:t>
            </a:r>
            <a:endParaRPr lang="en-US" sz="1144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 управление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в постоянном взаимодействии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ранними цивилизациями шли не только войны, но и регулярный обмен товарами, знаниями и приёмами ремесла.
</a:t>
            </a:r>
            <a:endParaRPr lang="en-US" sz="13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перехода к цивилизации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возникла, когда люди научились управлять излишками, строить города и передавать знания через письмо. Это был длительный ответ общества на усложнение хозяйства, власти и повседневной жизни.
</a:t>
            </a:r>
            <a:endParaRPr lang="en-US" sz="14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2026-07-26T11:07:10Z</dcterms:created>
  <dcterms:modified xsi:type="dcterms:W3CDTF">2026-07-26T11:07:10Z</dcterms:modified>
</cp:coreProperties>
</file>