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 литературном чтении: герой сказок, загадок и стихов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сказках, загадках и стихах: яркий герой, которого легко узнать и запомнить.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лисица так часто встречается в детских текстах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сразу привлекает внимание своей рыжей шубкой и пушистым хвостом. В сказках она умеет говорить, хитрить и удивлять, поэтому дети легко замечают в её поступках добро, обман и смекалку.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лисица в сказках и в природе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лисицу изображают рыжей, красивой и подвижной. Такой образ легко представить даже первокласснику по одному короткому описанию.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сказочную лису с настоящим зверем, дети учатся замечать, что в тексте животное может стать героем с характером.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читателю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лисица живёт в лесах и относится к семейству псовых. Она хорошо двигается, тихо крадётся и умеет быстро менять направление.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зверь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сказках лисица говорит и думает как человек. Так её поступки становятся понятными, а история — живой, смешной и интересной.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персонаж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лисицы в иллюстрациях к книгам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лиса обычно рыжая, с длинным пушистым хвостом и вытянутой мордочкой. Художники стараются сделать её особенно заметной и красивой. Это сразу выделяет героя на странице.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 и пушистая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иллюстрациях лисица может выглядеть доброй, хитрой или смешной. Такие детали помогают понять настроение сказки ещё до чтения. Ребёнок видит характер героя глазами художника.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и выразительная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русских народных сказках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лисица часто действует как ловкая обманщица. Она умеет придумать уловку, чтобы выйти из трудного положения и перехитрить других зверей.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лисицы делает сказку яркой и запоминающейся. Через её поступки дети видят, как в истории сталкиваются смекалка, доверчивость, жадность и осторожность.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лиса сама попадает в нелепую ситуацию. Тогда в сказке появляется смешной момент, который показывает: хитрость не всегда помогает, а обман может обернуться против самого обманщика.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«Лиса и Журавль»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приглашает журавля в гости и подаёт угощение в неглубокой тарелке. Журавлю неудобно есть, и он остаётся голодным.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угощение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невежливость и обман не приносят радости. Того, кто поступает нечестно, часто ждёт такой же ответ.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сказки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журавль зовёт лису к себе и угощает её из высокого кувшина. Теперь лиса не может добраться до еды.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Ответный визит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«Лиса и Волк»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лиса оказывается более находчивой, чем волк. Она быстро придумывает решение, когда нужно выбраться из неприятной ситуации или получить добычу.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обычно действует прямо и доверчиво. Он легко верит лисе и не замечает, что его используют в своих планах.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делает сказку особенно интересной. Хитрая лиса и простодушный волк помогают увидеть разницу между осторожностью и доверчивостью.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читаются легко, потому что в них много действия и ясное противопоставление характеров. Ребёнку нетрудно заметить, кто как себя ведёт.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 сказке «Колобок»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«Колобок» лиса говорит мягко и вежливо, поэтому Колобок ей верит. Её спокойный голос звучит убедительно и кажется совсем безобидным.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именно эта ласковая речь делает лису опасной. Сказка показывает, что красивые слова не всегда говорят о добрых намерениях, а доверчивость может привести к 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750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338" y="3241125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7850" y="1456900"/>
            <a:ext cx="273750" cy="43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связаны с лисицей
</a:t>
            </a:r>
            <a:endParaRPr lang="en-US" sz="31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помогает показать лису как умную и изобретательную героиню. Оно сразу настраивает читателя ждать от неё неожиданных поступков и ловких уловок.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делают образ мягче и теплее. В детских текстах такие названия звучат игриво, красиво и хорошо запоминаются на слух.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Лисичка-сестричка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помогает лисе замечать опасность раньше других зверей. Это качество в сказках часто связано с наблюдательностью и умением вовремя остановиться.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Рыжий цвет — самая заметная примета лисицы. Он помогает легко представить героя и сразу отличить его от других лесных животных.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
</a:t>
            </a:r>
            <a:endParaRPr lang="en-US" sz="1300" dirty="0"/>
          </a:p>
        </p:txBody>
      </p:sp>
      <p:sp>
        <p:nvSpPr>
          <p:cNvPr id="22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 тексте обычно быстро двигается, крадётся и уходит от опасности. Такое слово делает образ живым и подчёркивает её подвижность.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Ловкая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авторы показывают характер лисицы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выбирают для лисицы глаголы действия: она крадётся, улыбается, убегает, придумывает план. Эти слова сразу показывают её подвижный и хитрый характер.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описанию добавляют яркие слова-характеристики, лиса кажется настоящей героиней. Она не просто зверь из леса, а персонаж с собственным поведением и голосом.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лисицы тоже многое рассказывает о ней. Она может говорить ласково, вежливо или насмешливо, и по интонации ребёнок понимает настроение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 загадках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лисица появляется как рыжая красавица с пушистым хвостом и тихой походкой. Её не называют прямо, а подсказывают характерными признаками. Поэтому ребёнок не просто отгадывает ответ, а внимательно слушает каждое слово и ищет нужную подсказку.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 гостья в строках-загадках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Отгадывать загадки о лисице интересно, потому что нужно соединить несколько признаков в один образ. Ребёнок учится замечать важные детали и сравнивать их. Так чтение превращается в весёлую игру, где слово помогает увидеть зверя глазами воображения.
</a:t>
            </a:r>
            <a:endParaRPr lang="en-US" sz="987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догадку и внимание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о лисе часто звучит коротко и ритмично, как маленькое стихотворение. В ней могут быть намёки на лес, следы, рыжий цвет или хитрый взгляд. Такие детали помогают представить героя ещё до того, как прозвучит ответ.
</a:t>
            </a:r>
            <a:endParaRPr lang="en-US" sz="1107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ведут к отгадке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 стихах для детей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лисица часто выглядит нарядной и даже немного модной. Поэты любят подчёркивать её рыжую шубку, лёгкую походку и пушистый хвост, чтобы образ сразу запомнился.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лиса в стихотворении ведёт себя смешно и озорно. Рифма делает её движения живыми, а короткие строки помогают легко услышать, как звучит красивое и весёлое слово.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лисице особенно заметен характер героини. Она может быть хитрой, любопытной или очень уверенной в себе, и каждое слово помогает это почувствовать.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удобно читать вслух и учить наизусть. Ритм и повторяющиеся звуки делают образ лисицы ярким, а стихотворение — лёгким для запоминания.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и другие звери в сказках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в сказках может быть смелым и громким, а лиса — хитрой и ласковой. Их встреча показывает, как в тексте сталкиваются прямота и хитроумие.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 петухом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медведем лисица часто ведёт себя осторожно и умно. Рядом с сильным зверем она не спорит напрямик, а старается перехитрить соперника и выйти победительницей.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медведем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волком лисица часто спорит или спором выбирается из трудной ситуации. Здесь особенно заметна разница: волк действует прямо, а лиса находит обходной путь.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волком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зайцем лисица обычно выглядит более ловкой и настойчивой. В таких историях легко увидеть, как осторожность и смекалка помогают одному герою, а другому мешает доверчивость.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с зайцем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истории о лисице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лисице напоминают, что обман не приносит настоящей пользы. Если герой поступает нечестно, он часто сам оказывается в смешном или неприятном положении, и это хорошо заметно даже в коротком сюжете.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помогают понять, что доброта и справедливость ценятся выше хитрости. Лисица остаётся ярким персонажем, но читатель видит: умение думать важно, а поступать честно — ещё важнее.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тексты о лисице в 1 классе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коротких текстов, где есть простые предложения и знакомые слова. Так ребёнку легче следить за сюжетом, не теряя главных героев и событий.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можно пересказать сказку, загадку или стихотворение своими словами. Тогда образ лисы закрепляется особенно хорошо, а ребёнок учится говорить точно и понятно.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обращать внимание на повторы, ритм и яркие слова о внешности и поведении лисицы. Эти детали помогают лучше запомнить текст и сделать чтение выразительным.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 иллюстрациях и мультфильмах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помогают передать настроение истории. Добрая лиса выглядит мягче, хитрая — острее, а смешная — ярче и веселее для маленького читателя.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настроение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легко заметить, как художник относится к героине. Поза, взгляд и улыбка подсказывают, будет ли лисица казаться ласковой или коварной.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 образе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рисуют лисицу рыжей, стройной и очень выразительной. Умный взгляд и пушистый хвост помогают сразу понять, какой у неё характер.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книжных рисунках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лиса становится ещё живее: она может быть смешной, деловой или уверенной. Движения и голос делают её образ особенно запоминающимся.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детали помогают ребёнку быстро представить лисицу и отличить её от других сказочных зверей.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 внешности — рыжая шерсть, пушистый хвост и хитрый взгляд — сразу делают образ узнаваемым.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описаний в этой презентации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рассказах о лисице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прислушаться к словам, которыми автор называет лису. Ласковые, насмешливые или хитрые выражения сразу подсказывают, как к героине относится рассказчик.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заметить настроение текста. В сказке о лисице оно может быть весёлым, тревожным или поучительным, и именно слова помогают это почувствовать.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увидеть её движения и поступки. Если лисица крадётся, оглядывается или спешит, читатель понимает: в истории начинается что-то важное и не совсем простое.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как любимый персонаж детского чтения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нравится детям, потому что её образ сразу возникает в воображении. Рыжая шерсть, длинный хвост и живой взгляд делают её очень узнаваемой. Такой персонаж легко нарисовать после чтения и так же легко пересказать по памяти.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Героиня, которую легко представить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7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соединяет красоту, смекалку и озорство, а детям такие герои особенно близки. Она не просто украшает текст, а делает чтение живым и весёлым. Именно поэтому лиса часто становится любимой героиней школьников.
</a:t>
            </a:r>
            <a:endParaRPr lang="en-US" sz="1137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Персонаж, который запоминается надолго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5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встречается в разных жанрах детского чтения: в сказках, загадках и стихах. В каждом из них она немного меняется, но остаётся яркой и интересной. Поэтому один и тот же образ помогает сравнивать тексты и замечать их особенности.
</a:t>
            </a:r>
            <a:endParaRPr lang="en-US" sz="1035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сказки к загадке и обратно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 литературе — яркий и поучительный образ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 детских книгах помогает увидеть, как слова создают характер героя. Она остаётся интересной, смешной и запоминающейся, а её истории учат думать, слушать и выбирать честные поступки.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2026-05-24T02:11:53Z</dcterms:created>
  <dcterms:modified xsi:type="dcterms:W3CDTF">2026-05-24T02:11:53Z</dcterms:modified>
</cp:coreProperties>
</file>