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Умеем говорить по-английски: can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говорить, что умеем делать: can, can’t, can I, can you.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can и can’t каждый день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просто рассказать о себе, друзьях и животных: что умею, что пока не получается, и что можно попробовать уже сегодня.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Can: слово для умения и возможности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умение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can говорит о том, что человек или животное умеет что-то делать. Например: can run, can sing, can help. Это короткое и очень полезное слово.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без to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всегда ставят обычный глагол без to. Правильно: can play, can draw, can jump. Так предложение звучит просто и по-английски правильно.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меняется по лицам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can остаётся одинаковым для всех: I can swim, he can swim, she can swim, it can swim. Меняется только тот, кто выполняет действие.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начинающих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быстро строить короткие фразы о навыках, играх, спорте и школе. Поэтому его легко запомнить и сразу использовать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Can’t: если что-то не получается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 «не может»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показывает, что человек или животное не умеет что-то делать сейчас. Например: I can’t skate, She can’t ride a bike, My cat can’t talk.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 живая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 — это сокращение от cannot. В разговоре оно звучит естественно, легко и дружелюбно, поэтому часто встречается в простых фразах.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честно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can’t удобно, когда что-то пока не выходит. Оно не звучит грубо: просто спокойно сообщает, что умение ещё не появилось.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can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так: Can + подлежащее + глагол? Например: Can you read? Can he draw? Can they jump? Слово can ставится в начале предложения.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тоже очень просто: Yes, I can. No, I can’t. Yes, he can. No, they can’t. Такие ответы короткие, понятные и удобные для урока.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способ спросить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can помогают узнать, что умеет другой человек, или попросить о помощи. Они звучат мягко, поэтому подходят для класса, дома и игр.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в школе и дома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can легко говорить о том, что ученик делает в классе: can read, can write, can count. Такие фразы хорошо подходят для первых уроков английского.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есть много простых дел: can clean, can open a book, can make the bed. Эти примеры связаны с обычной жизнью ребёнка.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питомце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can feed a pet. Это показывает, что английский язык помогает рассказывать не только об учёбе, но и о добрых домашних делах.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примеров подойдут изображения ребёнка с книгой, карандашом, тетрадью или рядом с питомцем. Тогда фразы легче запоминаются и выглядят живо.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 с can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самых частых модели: утверждение, отрицание и вопрос.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8" y="1242412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часто стоят после can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Бегать и прыгать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часто стоят слова действия: run и jump. Они помогают говорить о движении, спорте и играх: We can run. They can jump.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swim особенно удобно использовать в коротких фразах. Например: I can swim. My brother can swim. Такие предложения легко запоминаются и звучат очень понятно.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draw помогает говорить о творчестве. Пример: I can draw a cat. Это полезно на уроках, где дети любят картинки, карандаши и маленькие шедевры.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 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часто используются play, help, read и climb. Например: My brother can play football. We can help. Такие фразы нужны и в классе, и дома.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и танцевать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sing и dance подходят для разговоров о музыке и праздниках. Можно сказать: We can sing. You can dance. Сразу становится весело, почти как на школьном концерте.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как вежливая просьба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Can you help me? звучит вежливо и просто. Так легко попросить взрослого, друга или одноклассника помочь с делом, если нужна поддержка.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can можно аккуратно спросить: Can I play too? Can I have a pencil? Такие вопросы звучат мягко, поэтому их удобно использовать каждый день.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речь доброй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не резко, а дружелюбно. Вежливые короткие просьбы понятны всем и отлично подходят для класса, дома и игры.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Could: умение в прошлом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показывает, что умение было раньше. Например: When I was little, I could ride a tricycle.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настоящим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удобно, когда хочется сравнить прошлое и настоящее: раньше не умел, а теперь умею. Для 3 класса это полезное, но не самое частое слово.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подрос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рассказать о том, что человек умел в определённом возрасте: My sister could count to ten when she was four.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to: более длинный способ сказать «мочь»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able to означает «мочь» или «быть способным что-то сделать». Это выражение помогает сказать об умении так же точно, как can, но звучит длиннее и официальнее.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261650" y="2334497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меняется по временам: am able to, was able to, will be able to. Поэтому его удобно использовать, когда нужно говорить не только о настоящем, но и о прошлом или будущем.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261625" y="3678995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его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начальной школе чаще всего нужен can, потому что он короче и проще. Но be able to полезно знать как ещё один способ рассказать о своих умениях без ошибок и путаницы.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людей и животных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 небе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умеют летать, и это сразу делает их особенными. Лёгкие крылья помогают им быстро подниматься в воздух и перелетать с дерева на дерево. Такое умение легко представить даже на картинке.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 нами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умеют видеть в темноте, а собаки могут быстро бегать. Эти способности помогают им жить и двигаться в своём мире. Ребёнку интересно узнавать, что у каждого животного есть свой талант.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людей тоже много разных способностей. Ученик может читать, танцор — красиво двигаться, а пловец — долго держаться на воде. Такие примеры показывают, что can подходит и для людей, и для животных.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себе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простую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I can и добавь действие. Такая формула помогает быстро составить короткое предложение о себе. Например: I can read English words или I can ride a bike.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свои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Вспомни, что ты умеешь делать дома, в школе или на кружке. Можно сказать: I can play the piano, I can make my bed, I can draw a cat.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мини-рассказ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нужно, соедини несколько предложений подряд. Получится маленькая история о себе: I can read, I can sing, and I can help at home. Это звучит просто и понятно.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can, can’t, could или be able to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какое слово выбрать по времени и смыслу.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can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не нужно ставить to. Правильно говорить can play, can sing, can swim. Форма can to play звучит неправильно и сразу выдаёт новичка.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32312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глагол остаётся в обычной форме без изменений. Нужно говорить can run, can draw, can help. Здесь не добавляют окончания, как в других английских предложениях.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03023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и does не нужны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с can не используются do и does. Правильно: Can she dance? She can’t dance. Эти короткие формы делают речь проще и естественнее.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73750" y="2002125"/>
            <a:ext cx="21087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 -s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глагол не получает окончание -s. Нужно говорить he can read, а не he can reads. Это одна из самых частых ошибок, но её легко запомнить.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 на тему умений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показывает движение без слов, а остальные догадываются, что он умеет. Можно использовать jump, run, dance, swim. Игра получается весёлой и очень понятной.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начинает предложение, а дети продолжают его сами: I can… She can… We can… Такое задание помогает быстро вспомнить слова и не бояться говорить по-английски.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подходящую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предложению с can или can’t нужно выбрать правильную картинку. Например, рядом с I can ride a bike должна быть картинка с велосипедом. Так память работает почти как помощник.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мяч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играть с карточками, передавать мяч и называть умения по очереди. Дети двигаются, смеются и повторяют слова много раз, а значит, запоминают их 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 класса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и ответь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короткого вопроса о навыке: Can you skate? Затем дай очень короткий ответ: Yes, I can. Такие пары легко повторять вслух и запоминать без долгих пауз.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 не только о людях, но и о животных: Can your dog jump? Ответ тоже короткий и понятный: No, it can’t. Это делает диалог живым и забавным.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диалог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одноклассником можно разыграть просьбу или приглашение: Can we play? — Yes, we can. Такие фразы помогают говорить дружелюбно и уверенно на уроке.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меняются и растут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только начинает учиться и может знать совсем немного. Он читает медленно, осторожно и иногда просит помощи. Это нормальный первый шаг.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чтение становится быстрее и увереннее. Ученик уже меньше ошибается, лучше понимает слова и может делать задания почти самостоятельно.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навык приходит неожиданно, как маленькая победа. Сегодня ребёнок уже умеет кататься на роликах или читать вслух без страха, и это очень радует.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главные помощники темы: can, can’t, could и be able to. Их хватает, чтобы строить короткие и понятные фразы о себе и других.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говорить об умении, прошлом и возможностях очень просто.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словах для умения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не бояться простых английских фраз. Can, can’t, could и be able to помогают легко рассказать о навыках, задать вопрос и ответить коротко, ясно и по-доброму.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2026-05-30T08:52:12Z</dcterms:created>
  <dcterms:modified xsi:type="dcterms:W3CDTF">2026-05-30T08:52:12Z</dcterms:modified>
</cp:coreProperties>
</file>