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 на рандеву»: почему этот эпизод важен для романа
</a:t>
            </a:r>
            <a:endParaRPr lang="en-US" sz="326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Свидание с Ольгой раскрывает, почему Обломов не способен к переменам.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И.А. Гончарова в школьном анализе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«Обломов» помогает увидеть конфликт мечты и действия, а эпизод с Ольгой — ключ к пониманию характера героя, психологизма и авторской оценки.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сцены свидания в композиции романа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и сближение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Обломова и Ольги выходят за рамки обычной симпатии и становятся важной сюжетной линией.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кажется шансом изменить героя, но проверяется не словами, а готовностью к действию.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 отношениях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нерешительность Обломова становится заметной и разрушает ожидание гармонии.
</a:t>
            </a:r>
            <a:endParaRPr lang="en-US" sz="1157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разрыва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отделяет краткий подъём от последующего охлаждения и подводит к расхождению героев.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эпизода: от ожидания к разрыву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чувство сталкивается с пассивностью и ведёт к охлаждению отношений.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в сцене свидания: психологический портрет героя
</a:t>
            </a:r>
            <a:endParaRPr lang="en-US" sz="2994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Нерешительность и робость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показан человеком тонко чувствующим, но внутренне не собранным. Его выдают паузы, неловкость и привычка отступать перед решением.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Искреннее чувство без воли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подлинное чувство к Ольге, однако оно не становится поступком. Гончаров подчёркивает: переживать Обломов умеет, действовать — почти нет.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3825" y="1652893"/>
            <a:ext cx="31612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Ильинская как нравственная и интеллектуальная проверка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и требовательность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не принимает поверхностных обещаний и ждёт от человека ясности, ответственности и внутренней дисциплины.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Ольги чувство связано с надеждой на рост другого человека, поэтому она невольно становится проверкой его готовности меняться.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жизненная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энергия и самостоятельность резко контрастируют с привычкой Обломова откладывать решения и уходить от усилия.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героини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воплощает не салонный идеал, а образ личности, ориентированной на развитие, выбор и духовное движение.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и Ольга: сопоставление характеров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сцене свидания сталкиваются два разных отношения к жизни, любви и ответственности.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выявляет главный конфликт: созерцательность и привычка к покою оказываются слабее воли и требования к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И.А. Гончарова «Обломов», эпизод свидания Обломова и Ольги
</a:t>
            </a:r>
            <a:endParaRPr lang="en-US" sz="8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эпизода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чувств показывает, как романтическое ожидание быстро меняется внутренним напряжением.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становится нерешительность Обломова, тем сильнее растёт разочарование, особенно у Ольги.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эпизода свидания в романе И.А. Гончарова «Обломов»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свидание становится испытанием личности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боится не любви как чувства, а тех перемен, которые она требует: новых привычек, ответственности и выхода из привычного покоя.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переживания остаются внутренними и не переходят в действие. Поэтому даже сильное чувство не может доказать зрелость героя.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показывает важную мысль романа: нравственный выбор проявляется не в намерениях, а в готовности поступать.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сцены и их смысл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интонации, жесты и молчание в эпизоде передают напряжение точнее прямых объяснений. Через эти детали Гончаров показывает скрытую дистанцию между героями.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и предметная среда не создают уюта, а подчёркивают неловкость встречи. Контраст между высоким чувством и слабым действием делает сцену психологически убедительной.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ирония в изображении Обломова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показывает Обломова не как смешного неудачника, а как человека, чьи возвышенные намерения постоянно расходятся с реальным поведением, из-за чего и возникает тонкая, почти печальная ирония.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ирония строится на контрасте: герой умеет говорить о любви, переменах и внутреннем обновлении, но в решающий момент остаётся в плену привычки и не делает даже простого шага.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унижает Обломова открытым осуждением: сочувствие к нему сохраняется, потому что за бездействием видны искренность чувства, слабость воли и человеческая уязвимость.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Иронический тон помогает увидеть главную мысль романа: проблема героя не в отсутствии добрых побуждений, а в неспособности превратить их в поступок и жизненную энергию.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романе «Обломов»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Ольгой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воспринимает Ольгу как человека, который способен пробудить в нём лучшие чувства. Любовь начинается как надежда на внутреннее обновление и преодоление привычной неподвижности.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чувством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требуют не только эмоций, но и решительности. Ольга ждёт от Обломова подтверждения любви делом, однако именно здесь становится заметна его психологическая неготовность к переменам.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ожиданий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чувство не переходит в поступок, романтическая перспектива рушится. Любовь у Гончарова показывает характер человека точнее любых слов и становится проверкой его жизненного выбора.
</a:t>
            </a:r>
            <a:endParaRPr lang="en-US" sz="9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несостоявшегося счастья героев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препятствие к счастью связано не с одной неудачей, а с устойчивым складом личности Обломова и разницей жизненных установок героев.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— страх перемен и слабая воля: именно они не позволяют чувству перейти в действие и сделать союз возможным.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эпизода романа И.А. Гончарова «Обломов»
</a:t>
            </a:r>
            <a:endParaRPr lang="en-US" sz="8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«обломовщина» как литературный и общественный смысл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«Обломовщина» — это не просто лень, а образ жизни, где привычка к покою вытесняет ответственность, инициативу и готовность отвечать за собственный выбор.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это явление связано с воспитанием, зависимостью от чужой воли и страхом перед любыми переменами, которые требуют усилия и самоограничения.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свидания особенно ясно раскрывает этот смысл: перед героем открывается возможность обновления, но он предпочитает остаться прежним, тем самым подтверждая диагноз автора и критиков.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надежда Ольги превращается в разочарование
</a:t>
            </a:r>
            <a:endParaRPr lang="en-US" sz="2699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психологических реакций в сцене свидания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и пространственные детали в эпизоде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чувствуется неловкость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свидания у Гончарова не выглядит уютным: оно словно подчёркивает скованность героев и их внутреннюю неготовность к сближению. Предметная обстановка не объединяет, а делает расстояние между ними почти ощутимым.
</a:t>
            </a:r>
            <a:endParaRPr lang="en-US" sz="796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как часть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слова, но и молчание, неловкие движения, остановки взгляда. Такие детали передают напряжение точнее прямых объяснений: Обломов переживает, но не решается, а Ольга всё яснее видит его слабость.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несостоявшегося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расположение героев в пространстве работает на конфликт: они рядом, но не по-настоящему вместе. Гончаров показывает, что препятствие лежит не только в обстоятельствах, но и внутри самого Обломова.
</a:t>
            </a:r>
            <a:endParaRPr lang="en-US" sz="879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эпизода и их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приёмы раскрывают внутренний конфликт сцены свидания и помогают понять авторскую мысль.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работают вместе: они не просто украшают сцену, а последовательно доказывают, что без воли чувство остаётся бесплодным.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романа И.А. Гончарова «Обломов»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эпизода для понимания всего романа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свидания с Ольгой сосредоточивает главную проблему романа: способность человека чувствовать оказывается недостаточной, если он не умеет действовать и менять свою жизнь.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Обломов особенно ясно предстаёт как герой внутреннего конфликта: он тянется к обновлению, но каждый раз отступает перед реальным усилием.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помогает увидеть, что роман Гончарова — это не только история несостоявшейся любви, но и глубокое исследование кризиса личности и утраты жизненной энергии.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эту сцену автор подчёркивает: духовный потенциал имеет смысл лишь тогда, когда он подтверждён поступком, иначе он остаётся мечтой без будущего.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71203"/>
            <a:ext cx="529800" cy="470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и статья Н.А. Добролюбова «Что такое обломовщина?»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Обломов как тип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Добролюбов видел в герое не частный случай слабости, а устойчивый общественный тип, в котором проявляется историческая неподвижность дворянской среды.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и критика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 Ольгой подтверждает критический вывод: Обломов не готов к труду, ответственности и выбору, а значит, его проблема глубже обычной лени.
</a:t>
            </a:r>
            <a:endParaRPr lang="en-US" sz="964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статье герой превращается в социальный симптом эпохи. Это помогает понять, почему роман вызвал такой широкий отклик и вышел за рамки любовного сюжета.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романа и статьи учит видеть, как художественный образ и литературная критика вместе раскрывают смысл «обломовщины» для читателя и общества.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эпизода «Обломов на рандеву»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убеждает: чувство без поступка не меняет жизнь. В сцене с Ольгой раскрывается главная трагедия Обломова — его неспособность преодолеть себя и сделать выбор.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2026-05-19T20:23:34Z</dcterms:created>
  <dcterms:modified xsi:type="dcterms:W3CDTF">2026-05-19T20:23:34Z</dcterms:modified>
</cp:coreProperties>
</file>