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человека и её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важность выделения и ключевые органы системы человека.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это процесс удаления из организма ненужных веществ. Он поддерживает внутреннее равновесие и помогает клеткам нормально функционировать, предотвращая накопление токсинов.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выделение и почему оно важно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через почки и кожу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удаляют мочевину и соли, образуя мочу. Кожа выделяет пот, содержащий воду и растворённые вещества, помогая регулировать температуру тела.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выделения веществ у человека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газов и пищевых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углекислый газ и пар, образующиеся в процессе дыхания. Кишечник удаляет неусвоенные остатки пищи, завершая процесс обмена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выделительной системы человека
</a:t>
            </a:r>
            <a:endParaRPr lang="en-US" sz="310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парные органы в пояснице, фильтрующие кровь и образующие мочу, отвечая за удаление токсинов и влаги.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соединяют почки с мочевым пузырём, транспортируя образовавшуюся мочу для временного хранения.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мышечный резервуар, накапливающий мочу до её выведения через уретру.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железы, лёгкие и печень участвуют в удалении различных продуктов обмена, поддерживая чистоту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различных путей выделения отходов
</a:t>
            </a:r>
            <a:endParaRPr lang="en-US" sz="30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играют основную роль в удалении продуктов обмена, при этом кожа и лёгкие вносят заметный вклад.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отходов выводится почками, что подчёркивает их важность для поддержания здоровья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человека, 2023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 функции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имеют фасолевидную форму длиной около 12 см и массой до 150 г, что позволяет выполнять фильтрацию крови.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почек — образование мочи и удаление из организма мочевины, излишней воды и солей.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кислотно-щелочной баланс и артериальное давление, поддерживая гомеостаз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мочи в нефроне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по биологии, 6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функции и структура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вместимость мочевого пузыря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это мышечный орган объёмом от 300 до 500 мл, который накапливает мочу перед её выведением из организма. Стенки пузыря состоят из гладкой мускулатуры, обеспечивающей растяжение.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мочеиспускания у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мочеиспускания контролируется нервной системой. У подростков развивается способность сознательно управлять этим процессом, что связано с формированием контроля над выделением.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является важным вспомогательным органом выделения, особенно значимым при высокой температуре окружающей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и их биологическая роль
</a:t>
            </a:r>
            <a:endParaRPr lang="en-US" sz="31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способны выделять до 1,5 литров пота в сутки при физической активности, что помогает охлаждать организм.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пот из организма выводятся растворённые отходы обмена, такие как мочевина и соли, способствуя очищению тела.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углекислый газ, образующийся при обмене веществ, а также около 400 мл воды в виде пара ежедневно.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углекислого газа лёгкими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дыхательные пути происходит значительная часть выведения продуктов обмена, что подтверждается различиями в составе вдыхаемого и выдыхаемого воздуха.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выделения по органам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выводит определённые виды отходов, обеспечивая очищение организма и поддержание гомеостаза.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выполняют основную очистку крови, тогда как кожа, лёгкие и кишечник удаляют специфические виды отходов, дополняя функции выделительной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биологии, 6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отходы собираются в мальпигиевых сосудах, а у кольчатых червей выделение осуществляют нефридии, адаптированные к особенностям их организма и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разных животных
</a:t>
            </a:r>
            <a:endParaRPr lang="en-US" sz="296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основную роль в выделении играют почки и потовые железы, которые регулируют водно-солевой обмен и удаляют из организма продукты азотистого обмена.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клоаку для выделения мочевой кислоты, что экономит воду, а у рыб аммиак выводится через жабры, что связано с их водной средой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выделения у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через устьица в процессе фотосинтеза, что является важной частью их жизнедеятельности и поддержания газового баланса.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это выделение избыточной воды через листья, помогая регулировать водный режим и охлаждать растение в жару.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удаляют ненужные вещества посредством выделения смол, эфирных масел, алкалоидов, а также путём отмирания и сбрасывания старых листьев и коры.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 связана с образованием камней в почках и мочевом пузыре, вызывая резкие боли и проблемы с оттоком мочи.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выделительной системы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воспаление почечной ткани, вызванное инфекцией, проявляется болями в пояснице и повышением температуры.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характеризуется воспалением мочевого пузыря, сопровождается частыми позывами и болезненностью при мочеиспускании.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достаточного количества чистой воды способствует нормальному выведению токсинов и предотвращает образование камней.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 выделительной системы
</a:t>
            </a:r>
            <a:endParaRPr lang="en-US" sz="2669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гигиены, включая ежедневное мытьё и уход за половыми органами, снижает риск инфекций выделительной системы.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переохлаждений укрепляет иммунитет и уменьшает вероятность воспалительных заболеваний почек и мочевого пузыря.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сбалансированное питание с ограничением соли, газированных и острых продуктов помогают поддерживать здоровье органов.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гигиены и питания в профилактике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смена нижнего белья и тщательный уход за кожей важны для предотвращения инфекций выделительной системы и сохранения её нормальной функции.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акцентом на овощи и фрукты, а также сокращение потребления сахара и жирной пищи способствуют снижению нагрузки на почки и мочевой пузырь.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болезней почек у школьников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питьевой воды и нерегулярная физическая активность существенно увеличивают риск заболеваний почек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10% подростков сталкиваются с заболеваниями выделительной системы, что требует повышения внимания к профилактике и 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литров крови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фильтируют почки человека, обеспечивая эффективное удаление токсинов и поддержание здоровья.
</a:t>
            </a:r>
            <a:endParaRPr lang="en-US" sz="6641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такого объёма крови доказывает высокую эффективность почек в очищении организма и поддержании гомеостаза.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почечной функции,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 и исследования
</a:t>
            </a:r>
            <a:endParaRPr lang="en-US" sz="31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почки: новая надежда для пациентов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создания искусственных почек совершенствуются, что позволяет пациентам с почечной недостаточностью получить более эффективное лечение. Такие устройства улучшают качество жизни и снижают необходимость в диализе.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для раннего выявления почечных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разрабатывают тесты, способные выявить предрасположенность к заболеваниям почек, что обеспечивает своевременное вмешательство и профилактику у подростков и взрослых.
</a:t>
            </a:r>
            <a:endParaRPr lang="en-US" sz="13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залог здоровья и долголетия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выделительной системы необходима для поддержания баланса веществ, защиты организма от токсинов и обеспечения активного и здорового образа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2026-05-09T10:22:11Z</dcterms:created>
  <dcterms:modified xsi:type="dcterms:W3CDTF">2026-05-09T10:22:11Z</dcterms:modified>
</cp:coreProperties>
</file>