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что это и 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деепричастии, его значении, образовании, запятых и типичных ошибках.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входит в группу особых форм глагола рядом с причастием и инфинитивом. На уроке разберём, как оно помогает находить главное и добавочное действие, а также правильно строить и пунктуационно оформлять предложение.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системе особых форм глагола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не основное, а дополнительное действие, которое сопровождает главное событие в предложении. Оно помогает показать, что происходит одновременно с главным действием или немного раньше него.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отвечает на вопросы что делая? и что сделав?. По ним удобно определить, что перед нами именно деепричастие, а не другая часть речи или обычный глагол.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одним исполнителем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оба действия обычно относятся к одному лицу или предмету. Например, в фразе Читая книгу, ученик выписывал слова действия связаны с одним исполнителем — учеником.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у деепричастия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действие, поэтому по смыслу оно тесно связано с глаголом. Оно не называет признак предмета, а уточняет, как развивается основное действие.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глагол, деепричастие бывает совершенного и несовершенного вида. От вида зависит, показывает ли форма одновременность действия или его предшествование.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может быть возвратным: у него сохраняется признак, связанный с частицей -ся. Примеры: улыбаясь, оглядываясь, возвращаясь.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 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от глагольной основы, поэтому его легко соотнести с исходным словом. Например: читать — читая, вернуться — вернувшись.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деепричастие не изменяется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изменения по 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числам, родам и падежам. Одна и та же форма сохраняется в разных предложениях, поэтому у неё нет набора окончаний, как у изменяемых частей речи.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остаётся постоянной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читая, улыбаясь, заметив не меняют своего вида в зависимости от контекста. Они употребляются в одном и том же написании и не подстраиваются под лицо или число.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неизменяемость помогает отличить деепричастие от существительного, прилагательного и причастия. Для школьного разбора это один из самых надёжных признаков формы.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об особых формах глагола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Деепричастие, причастие и глагол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формы, чтобы увидеть, чем деепричастие отличается от причастия и глагола.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ближе всего к действию: оно не обозначает признак предмета и не изменяется.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чаще всего образуются с суффиксами -а, -я. Их удобно запоминать на примерах: говоря, смотря, читая. Они естественно связаны с основой глагола.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показывают действие, которое происходит одновременно с главным. Они помогают описать два события как происходящие почти в один и тот же момент.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задаётся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обычно отвечают на вопрос что делая?. Он подсказывает, что действие ещё продолжается, а не завершилось до основного события.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чаще образуются с суффиксами -в, -вши, -ши. Например: прочитав, заметив, уйдя, принесши. По форме они тесно связаны с исходным глаголом.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обозначают действие, которое произошло раньше основного. Они помогают выстроить последовательность событий и показать, что одно действие уже завершилось.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обычно задают вопрос что сделав?. Он помогает увидеть, что действие не совпадает по времени с главным, а предшествует ему.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деепричастие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вид, выбрать суффикс и проверить значение действия.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деепричастия и значение времени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несовершенного вида показывает одновременность действий: Он шёл, слушая музыку. Оба действия воспринимаются как происходящие вместе.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0313075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показывает предшествование: Он пришёл, услышав новость. Сначала произошло добавочное действие, затем основное.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деепричастия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деепричастие чаще всего выступает обстоятельством и отвечает на вопросы как? когда? почему? при каком условии? Оно уточняет основное действие, не называя его отдельно.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действия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связано со сказуемым по смыслу и помогает понять, как разворачивается действие. В примере «Подойдя к окну, девочка увидела снег» оно поясняет главное действие.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нередко образует деепричастный оборот вместе с зависимыми словами. Такой оборот делает фразу точнее и помогает выделить добавочное действие без длинного пояснения.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оборота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само деепричастие и слова, которые зависят от него по смыслу. Вместе они называют добавочное действие и его уточнения.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находиться в начале, середине или в конце предложения. Его положение не меняет сути, но влияет на пунктуацию и интонацию чтения.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ставятся запятые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отделяют оборот от основной части предложения и помогают не смешивать главное и добавочное действие. Это делает предложение более ясным и удобным для понимания.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«Смеясь и разговаривая, ребята шли домой» оборот показывает, как именно шли ребята. Такая форма делает описание живым и компактным.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правилам школьной пунктуации русского языка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ставятся запятые при деепричастиях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точную статистику, а типичное распределение случаев в школьной практике. Главное внимание стоит уделять границам оборота и связи с главным действием.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деепричастия и деепричастные обороты обособляются. Редкие исключения требуют особенно внимательной проверки связи со сказуемым.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деепричастный оборот выделяется запятыми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перед основной частью, он обычно отделяется запятой. Такая пауза помогает сразу показать добавочное действие и подготовить читателя к главному событию.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вставлен внутрь предложения, он выделяется с двух сторон. Запятые отделяют пояснение от основной мысли и не нарушают смысловую связь со сказуемым.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однородных деепричастий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обороте несколько однородных деепричастий, запятая ставится после всей группы. Она показывает, что все действия относятся к одному и тому же лицу.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должно выполнять и основное, и добавочное действие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 о деепричастном обороте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проверки деепричастия: если действия выполняют разные лица, предложение нужно перестроить, иначе возникает грамматическая ошибка.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87092"/>
            <a:ext cx="8493000" cy="22856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варианты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где нарушена связь между деепричастием и подлежащим, а где предложение построено грамотно.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нужно проверить одно условие: оба действия должны относиться к одному лицу. Это самый надёжный способ избежать ошибки.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правилам употребления деепричастного оборота в школьной грамматике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 художественных и учебных текстах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сделать описание более выразительным: они передают движение, смену действий и состояние героя. Благодаря этому текст звучит живо и образно.
</a:t>
            </a:r>
            <a:endParaRPr lang="en-US" sz="2116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и информационных текстах деепричастия помогают быстро соединить несколько фактов в одном предложении. Так текст остаётся кратким, но не теряет ясности.
</a:t>
            </a:r>
            <a:endParaRPr lang="en-US" sz="2098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заметках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правилах, объяснениях и инструкциях деепричастия делают формулировки короче и точнее. Читателю легче увидеть, что действие происходит одновременно или последовательно.
</a:t>
            </a:r>
            <a:endParaRPr lang="en-US" sz="2154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в предложении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подходящий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проверить, отвечает ли форма на вопросы что делая? или что сделав? Именно эти вопросы помогают отличить деепричастие от других частей речи.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значение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определить, обозначает ли слово добавочное действие и связано ли оно с главным действием по смыслу. Если да, перед нами деепричастие.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убедиться, что форма не изменяется и относится к тому же лицу, что и сказуемое. Полезно сверяться с примерами: читая, улыбаясь, заметив, вернувшись.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деепричастного оборота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найти деепричастие, определить исполнителя действий и решить вопрос о запятых.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Деепричастие: коротко о 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соединять действия в одном предложении, делает речь точной и экономной. Если помнить о виде, запятых и одном исполнителе действий, ошибок будет гораздо меньше.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2026-05-28T09:55:11Z</dcterms:created>
  <dcterms:modified xsi:type="dcterms:W3CDTF">2026-05-28T09:55:11Z</dcterms:modified>
</cp:coreProperties>
</file>