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содержит воду, белки, липиды, углеводы и нуклеиновые кислоты, объединяющие жизнь.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основы изучения клетки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XIX века заложили фундамент клеточной биологии. Открытия ферментов и нуклеиновых кислот позволили разграничить живое и неживое, открывая путь к современным биологическим наукам.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основа жизни клетки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занимает до 80% массы клетки, обеспечивая растворение веществ и создавая среду для биохимических процессов.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играет ключевую роль в транспорте веществ и участвует во всех обменных реакциях, делая возможным существование клетки.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035611"/>
            <a:ext cx="3812100" cy="165377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содержание основных веществ в клетке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средний состав и функции главных компонентов клетки.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преобладает, белки важны для структуры и процессов, липиды — для энергии и мембран.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2023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соединения: соли и минералы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соли, такие как Na+, K+, Ca2+, играют главную роль в поддержании внутреннего баланса и функций клетки.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кальция и магния активируют ферменты, обеспечивая регуляцию обмена веществ и поддержание стабильности клеточных структур.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органических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ферментативные и структурные функции, углеводы служат источником энергии и строительным материалом.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образуют мембраны и резервируют энергию, а нуклеиновые кислоты хранят и передают наследственную информацию.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соединения клетки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белков в клетке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Белки-ферменты ускоряют химические реакции, необходимые для жизни клеток. Они способствуют расщеплению и синтезу веществ, обеспечивая регуляцию метаболизма.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Ферментативная активность белков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формируют каркас клетки и участвуют в транспортировке молекул через мембраны. Они также необходимы для мышечного сокращения и иммунного ответа.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и транспортные функции
</a:t>
            </a:r>
            <a:endParaRPr lang="en-US" sz="13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органических веществ в клетке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занимают большую часть, отражая их важную роль в клеточных процессах и структуре.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белков подчеркивает их многофункциональность, в то время как липиды и углеводы поддерживают специализированные задачи.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исследования, 2023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— структура и функции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составляют двойной слой мембраны, обеспечивая клетке защиту и изоляцию от внешней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служат резервом энергии и участвуют в передаче сигналов, поддерживая стабильность и форму клетки.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6700" y="2636459"/>
            <a:ext cx="9197400" cy="26047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6350" y="140850"/>
            <a:ext cx="39513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 клетке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67507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роль углеводов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Углеводы, включая глюкозу, обеспечивают быструю энергию клетке для её жизнедеятельности и процессов.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20432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полисахариды, такие как целлюлоза, формируют клеточные стенки у растений, поддерживая их структуру и защиту.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— основа наследственности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 РНК состоят из цепочек нуклеотидов, которые являются строительными блоками этих макромолекул. ДНК хранит всю генетическую информацию, необходимую для развития и функционирования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отвечает за передачу этой информации и участие в синтезе белков, функционируя в цитоплазме и на рибосомах. Такая организация обеспечивает точное выполнение биологических программ.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биомолекул в клетке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Схематичное отображение основных функций и взаимодействий биомолекул внутри клетки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— строительные единицы белков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белках содержится 20 видов аминокислот, каждая из которых отличается химической структурой и функцией. Они соединяются в определённой последовательности, образуя уникальные белковые молекулы.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аминокислоты называются незаменимыми, поскольку организм не может синтезировать их самостоятельно и должен получать с пищей. Это важно для поддержания нормальной работы клеток.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последовательности аминокислот в белках ведёт к изменению их структуры и утрате функций, что может вызвать серьёзные заболевания и нарушения обмена веществ.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Мономеры и полимеры: образование сложных молекул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Мономеры — это небольшие, простые молекулы, такие как аминокислоты или моносахариды, которые служат строительными блоками для более крупных соединений.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Полимеры формируются из множества мономеров, связанных между собой, например, белки состоят из аминокислот, а нуклеиновые кислоты — из нуклеотидов.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объединения мономеров в полимеры называется полимеризацией и является ключевым для усложнения структуры клетки и её функций.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 формируются основные биомолекулы, обеспечивающие разнообразие и сложность жизненных процессов в клетке.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химического состава растительных и животных клеток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содержат гликоген в качестве главного энергетического запаса. В них отсутствуют клеточные стенки, но присутствуют различные органеллы для приспособления к подвижности и обмену веществ.
</a:t>
            </a:r>
            <a:endParaRPr lang="en-US" sz="784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клетка: гликоген и специальные органеллы
</a:t>
            </a:r>
            <a:endParaRPr lang="en-US" sz="952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прочную клеточную стенку из целлюлозы, придающую жесткость и форму. В них накапливается крахмал — основной запас углеводов, используемый для энергии и роста.
</a:t>
            </a:r>
            <a:endParaRPr lang="en-US" sz="784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клетка: клеточная стенка и запас крахмала
</a:t>
            </a:r>
            <a:endParaRPr lang="en-US" sz="9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ионов в жизнедеятельности клетки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натрия и калия поддерживают электрические потенциалы мембран, что является основой для передачи нервных импульсов и мышечного сокращения.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магний участвуют в активации ферментов и обеспечении мышечного сокращения, а также стабилизируют клеточные мембраны для их нормальной работы.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входит в состав гемоглобина, обеспечивая транспорт кислорода, а ион хлора поддерживает солевой баланс и кислотно-щелочное равновесие в клетке.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обмена веществ в клетке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описание процессов метаболизма в клетке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функций воды в клетке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служит растворителем для множества органических и неорганических веществ, обеспечивая их взаимодействие и транспорт внутри клетки.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биохимических реакциях, таких как гидролиз, что важно для расщепления молекул и энергетического обмена.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тургор клеток — внутреннее давление, необходимое для сохранения формы и устойчивости клеточных структур.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движение веществ по цитоплазме и способствует эффективному обмену веществ между органеллами.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разных типов клеток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богаты липидами, что связано с присутствием миелиновых оболочек, ускоряющих передачу нервных импульсов.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содержат большое количество белков, таких как актин и миозин, которые обеспечивают сокращение и движение тканей.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Печёночные клетки насыщены ферментами, выполняющими обменные функции и обезвреживающими токсичные вещества в организме.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химического состава клетки для жизни организма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 определяет её структуру и функции, обеспечивая рост, развитие и приспособление организма. Баланс веществ поддерживает жизнедеятельность и передачу наследственной информации.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2026-05-08T02:02:25Z</dcterms:created>
  <dcterms:modified xsi:type="dcterms:W3CDTF">2026-05-08T02:02:25Z</dcterms:modified>
</cp:coreProperties>
</file>