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треугольник и график — одна математическая история.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функции: связь углов, сторон и графиков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тригонометрия в 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измерять стороны и углы, описывать графики и понимать периодические процессы. В 9 классе она связывает геометрию, алгебру и практические задачи, поэтому становится важной основой курса.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основа тригонометрии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обычно измеряют в градусах: полный оборот равен 360°, а прямой угол — 90°. Именно от величины угла зависит значение тригонометрической функции.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прямоугольным треугольником чаще всего рассматривают острые углы, то есть меньше 90°. Для каждого из них можно найти соответствующие значения синуса, косинуса, тангенса и котангенса.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 всегда даёт одно и то же значение функции. Это делает тригонометрические функции удобным инструментом для вычислений, сравнения и построения графиков.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встречаются не только в геометрии, но и в наклонах, поворотах, движении и измерениях. Поэтому понимание угла — первый шаг к решению тригонометрических 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названия его сторон
</a:t>
            </a:r>
            <a:endParaRPr lang="en-US" sz="2427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лежащая напротив прямого угла, называется гипотенузой. Она всегда самая длинная в прямоугольном треугольнике и служит ориентиром при проверке ответа.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другие стороны прямоугольного треугольника называются катетами. Именно они участвуют в формулах для синуса, косинуса, тангенса и котангенса.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выбранного острого угла один катет лежит напротив него. Его называют противолежащим, и именно он входит в числитель синуса и тангенса.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катет прилегает к выбранному углу. Он используется в формулах косинуса и котангенса, а также помогает отличать одну функцию от 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функция выражается через стороны прямоугольного треугольника и в каких случаях её значение не существует.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используют гипотенузу, а тангенс и котангенс сравнивают катеты. Неопределённость появляется, когда знаменатель равен нулю.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основных тригонометрических функций
</a:t>
            </a:r>
            <a:endParaRPr lang="en-US" sz="254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определения тригонометрических функций в прямоугольном треугольнике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помогают быстро решать задачи без долгих вычислений и округлений. Особенно удобно сравнивать пары углов, полученных из одинаковых прямоугольных треугольников.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углов 0°, 30°, 45°, 60° и 90°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для основных углов
</a:t>
            </a:r>
            <a:endParaRPr lang="en-US" sz="233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на отрезке от 0° до 90° растёт, а косинус убывает. В точке 45° их значения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значения, которые нужно знать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sin 30° равно ½, а cos 60° тоже равно ½. Эти числа часто встречаются в задачах на треугольники и позволяют не переходить к десятичным дробям.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прямоугольном треугольнике sin 45° и cos 45° одинаковы и равны √2/2. Это удобно, когда нужно быстро найти стороны без округления.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30°–60°–90° особенно важно значение √3/2. Оно встречается в формулах для sin 60° и cos 30°, поэтому полезно запомнить обе записи сразу.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45°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45°, то tg 45° = 1. Это связано с тем, что в таком треугольнике противолежащий и прилежащий катеты равны.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нахождение стороны
</a:t>
            </a:r>
            <a:endParaRPr lang="en-US" sz="2743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 и тригонометрической формулой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 1 и центр в начале координат. Она удобна тем, что позволяет связывать углы не только с треугольниками, но и с точками на плоскости.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x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на единичной окружности абсцисса равна cos α. Поэтому косинус можно понимать как горизонтальное положение точки относительно центра окружности.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y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Ордината точки равна sin α. Это показывает, что синус описывает вертикальное положение точки и помогает переходить от геометрии к координатам.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можно мысленно продолжать дальше, потому что значения снова повторяются после полного оборота. Это свойство называют периодичностью.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и характерные точки графиков sin α и cos α, школьный курс алгебры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sin α и cos α на окружности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меняются плавно и повторяются через 360°. Их графики отличаются сдвигом, но имеют одинаковый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745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все основные тригонометрические функции принимают положительные значения. Это самая удобная область для первых вычислений, потому что знак ответа не вызывает сомнений и легко проверяется по рисунку.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положительным остаётся синус, а косинус и тангенс становятся отрицательными. Такое правило помогает сразу определить знак результата, если на окружности известна только четверть, а не точный угол.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четверти положительным становится тангенс, потому что и синус, и косинус здесь отрицательны. Это особенно важно в задачах, где угол задан косвенно и нужно быстро выбрать верный знак без лишних вычислений.
</a:t>
            </a:r>
            <a:endParaRPr lang="en-US" sz="107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четверти положительным остаётся косинус, а синус и тангенс имеют отрицательные значения. Если помнить это распределение, можно проверять ответы и не ошибаться при работе с графиками и координатами.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четвертей экономит время: сначала определяют положение угла, затем выбирают знак функции. Такой приём особенно полезен при решении задач на единичной окружности, графиках и преобразовании выражений.
</a:t>
            </a:r>
            <a:endParaRPr lang="en-US" sz="10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функций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основные функции по области определения, диапазону значений и особым точкам, где значение вычислить нельзя.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ограничены по значениям, а тангенс и котангенс не ограничены. При этом у тангенса и котангенса есть углы, где они не определены.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 как волны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на координатной 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синуса напоминает плавную волну: он поднимается, опускается и снова повторяет тот же путь. На нём легко увидеть максимум, минимум и точки пересечения с осью Ox, которые помогают читать рисунок.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качели или морскую волну, смысл графиков становится нагляднее. Один и тот же рисунок повторяется через полный период, поэтому синус и косинус удобно использовать для описания колебаний в природе и технике.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как сдвинутая волна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косинуса похож на синус, но начинается с наибольшего значения. Такой сдвиг показывает, что две функции близки по форме, однако их графики не совпадают и по-разному проходят через ключевые точки.
</a:t>
            </a:r>
            <a:endParaRPr lang="en-US" sz="12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крутизна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удобен, когда нужно оценить крутизну наклона: он сравнивает высоту с основанием. Чем больше угол подъёма, тем больше значение тангенса, поэтому функция хорошо описывает лестницы, скаты и подъёмы.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как обратное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используют, если важнее отношение прилежащего катета к противолежащему. Он помогает выбирать нужную формулу в задачах, где известны стороны, расположенные относительно выбранного угла.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часто встречаются в задачах о крыше дома, дороге с уклоном или лестнице. В таких примерах достаточно выделить прямоугольный треугольник и понять, какая сторона соответствует условию.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в задачах на наклон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нужна не только в школьных задачах: она помогает описывать реальные измерения, движение и повороты объектов в разных областях науки и техники.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 прикладных применений тригонометрии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функции
</a:t>
            </a:r>
            <a:endParaRPr lang="en-US" sz="222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тригонометрия востребована там, где важны углы, расстояния и повторяющиеся процессы. Её универсальность делает тему полезной для многих профессий.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где чаще всего возникают неточности и как их вовремя заметить.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тригонометрии с теоремой Пифагора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помогает проверить, согласуются ли найденные стороны прямоугольного треугольника. Если результат выглядит сомнительно, можно быстро сравнить его с соотношением a² + b² = c².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стороны, теорема Пифагора позволяет найти третью. После этого уже удобно применять синус, косинус или тангенс, если в задаче требуется угол или отношение сторон.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и теорема Пифагора работают вместе: одна помогает выразить стороны через угол, другая — проверить длины. Такое сочетание особенно полезно в задачах на треугольники и чертежи.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помнить, что гипотенуза — самая длинная сторона, легче заметить неверный ответ ещё до записи. Эта простая проверка экономит время и снижает риск ошибки в вычислениях.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основные формулы и показывает, как быстро сверять их с точками на окружности и соотношениями в прямоугольном треугольнике.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удобно проверять по особым углам, а для тангенса и котангенса важно помнить, где они не определены.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формульная памятка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формульная запись по теме «Тригонометрические функции»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высоту и расстояние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высоту дерева, здания или мачты, сначала выделяют прямоугольный треугольник. Затем используют угол наблюдения и известное расстояние до основания, чтобы выбрать нужную тригонометрическую функцию.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 удаление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измерять ширину реки или расстояние до недоступного объекта. В таких задачах одна сторона известна, а вторая находится через отношение сторон и выбранный угол.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видно человека, линию взгляда и объект измерения. Такой чертёж показывает, что тригонометрия — это не только формулы, но и удобный способ решать практические измерительные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соединяет углы, стороны и графики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показывают, как связаны угол, стороны треугольника, координаты точки и график. Эти знания помогают решать задачи, проверять ответы и понимать реальные процессы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2026-05-29T14:52:17Z</dcterms:created>
  <dcterms:modified xsi:type="dcterms:W3CDTF">2026-05-29T14:52:17Z</dcterms:modified>
</cp:coreProperties>
</file>