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школы, магазина, транспорта и переписки без лишних пауз.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фразы, которые реально работают
</a:t>
            </a:r>
            <a:endParaRPr lang="en-US" sz="247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фразы запоминаются как цельные блоки и сразу становятся опорой в речи: они помогают отвечать быстрее, звучать естественнее и уверенно действовать в типичных ситуациях.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фразы в реальной речи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 знакомство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054054" y="15124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разговора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Hello, Hi и Good morning помогают начать разговор спокойно и без неловкой паузы. Эти формы подходят для первого контакта и задают дружелюбный тон общения.
</a:t>
            </a:r>
            <a:endParaRPr lang="en-US" sz="952" dirty="0"/>
          </a:p>
        </p:txBody>
      </p:sp>
      <p:sp>
        <p:nvSpPr>
          <p:cNvPr id="14" name="Text 3"/>
          <p:cNvSpPr txBox="1"/>
          <p:nvPr/>
        </p:nvSpPr>
        <p:spPr>
          <a:xfrm>
            <a:off x="705208" y="22688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представления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Nice to meet you обычно говорят после представления. Эта фраза показывает вежливость и уместна, когда вы знакомитесь с новым человеком впервые.
</a:t>
            </a:r>
            <a:endParaRPr lang="en-US" sz="952" dirty="0"/>
          </a:p>
        </p:txBody>
      </p:sp>
      <p:sp>
        <p:nvSpPr>
          <p:cNvPr id="15" name="Text 4"/>
          <p:cNvSpPr txBox="1"/>
          <p:nvPr/>
        </p:nvSpPr>
        <p:spPr>
          <a:xfrm>
            <a:off x="1187815" y="30252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об имени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What’s your name? удобно использовать, если вы хотите узнать имя собеседника в первом разговоре. Формула звучит просто и естественно.
</a:t>
            </a:r>
            <a:endParaRPr lang="en-US" sz="952" dirty="0"/>
          </a:p>
        </p:txBody>
      </p:sp>
      <p:sp>
        <p:nvSpPr>
          <p:cNvPr id="16" name="Text 5"/>
          <p:cNvSpPr txBox="1"/>
          <p:nvPr/>
        </p:nvSpPr>
        <p:spPr>
          <a:xfrm>
            <a:off x="774718" y="37816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Самопрезентация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name is… помогает коротко и уверенно представить себя. После этой фразы легко продолжить знакомство и перейти к следующей реплике.
</a:t>
            </a:r>
            <a:endParaRPr lang="en-US" sz="95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728830"/>
            <a:ext cx="1116300" cy="8930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1952" y="1648250"/>
            <a:ext cx="658875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5" y="1648250"/>
            <a:ext cx="105420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4077" y="1728830"/>
            <a:ext cx="1116300" cy="8930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Small talk: как поддержать разговор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начало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How’s it going? и How was your day? дают безопасный вход в разговор. Они помогают начать общение без давления и показать, что вам действительно интересен собеседник.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делах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are you up to? подходит, когда нужно узнать, чем человек занят сейчас. В ответ достаточно короткой фразы, а затем можно задать встречный вопрос.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обмен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Small talk не требует сложных тем: важнее короткий, доброжелательный обмен репликами. Даже одно уточнение делает разговор живым и естественным.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реакция
</a:t>
            </a:r>
            <a:pPr algn="ctr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принцип — не молчать и не перегружать ответ. Один простой комментарий и одно уточнение обычно поддерживают разговор лучше, чем длинная речь.
</a:t>
            </a:r>
            <a:endParaRPr lang="en-US" sz="84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и ответ на неё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тёплый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Thanks a lot звучит более живо и эмоционально. Такая форма уместна, когда хочется показать, что помощь действительно была важной и полезной.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Нейтральная благодарность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звучит нейтрально и подходит почти в любой ситуации. Это самая универсальная благодарность, которую можно использовать в школе, магазине и переписке.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You’re welcome и No problem — самые частые ответы на благодарность. Они короткие, естественные и не требуют дополнительного объяснения.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pleasure звучит особенно вежливо и подходит для формальной помощи. Эта фраза подчёркивает уважение и создаёт более аккуратный стиль общения.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просьбы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отличаются степенью мягкости и помогают выбрать тон в зависимости от ситуации.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просить о помощи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767051" y="14612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looking for… используют, когда нужно найти человека, место или нужную вещь. Формула подходит для школы, вокзала, магазина и любых незнакомых пространств.
</a:t>
            </a:r>
            <a:endParaRPr lang="en-US" sz="951" dirty="0"/>
          </a:p>
        </p:txBody>
      </p:sp>
      <p:sp>
        <p:nvSpPr>
          <p:cNvPr id="14" name="Text 3"/>
          <p:cNvSpPr txBox="1"/>
          <p:nvPr/>
        </p:nvSpPr>
        <p:spPr>
          <a:xfrm>
            <a:off x="1045651" y="2224375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Конкретная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you help me with…? лучше всего подходит для конкретной помощи. Эта форма звучит ясно и вежливо, когда нужно попросить о действии или объяснении.
</a:t>
            </a:r>
            <a:endParaRPr lang="en-US" sz="951" dirty="0"/>
          </a:p>
        </p:txBody>
      </p:sp>
      <p:sp>
        <p:nvSpPr>
          <p:cNvPr id="15" name="Text 4"/>
          <p:cNvSpPr txBox="1"/>
          <p:nvPr/>
        </p:nvSpPr>
        <p:spPr>
          <a:xfrm>
            <a:off x="681850" y="2987538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Excuse me помогает привлечь внимание собеседника и начать просьбу без резкости. Фраза особенно полезна в транспорте, коридоре школы или в очереди.
</a:t>
            </a:r>
            <a:endParaRPr lang="en-US" sz="951" dirty="0"/>
          </a:p>
        </p:txBody>
      </p:sp>
      <p:sp>
        <p:nvSpPr>
          <p:cNvPr id="16" name="Text 5"/>
          <p:cNvSpPr txBox="1"/>
          <p:nvPr/>
        </p:nvSpPr>
        <p:spPr>
          <a:xfrm>
            <a:off x="807750" y="37507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наглядно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you show me…? уместно, когда нужен наглядный ответ: дорога, предмет, место или пример. Такой вопрос делает просьбу понятной и практичной.
</a:t>
            </a:r>
            <a:endParaRPr lang="en-US" sz="95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98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типичных коротких ответа помогают быстро погасить напряжение после извинения.
</a:t>
            </a:r>
            <a:endParaRPr lang="en-US" sz="2041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реакция часто быстрее всего снимает неловкость и возвращает разговор в спокойное русло.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согласие и несогласие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81287" y="1613250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Смягчить 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think помогает выразить мнение без жёсткого утверждения. Такая форма звучит спокойнее и оставляет собеседнику пространство для ответа или уточнения.
</a:t>
            </a:r>
            <a:endParaRPr lang="en-US" sz="1051" dirty="0"/>
          </a:p>
        </p:txBody>
      </p:sp>
      <p:sp>
        <p:nvSpPr>
          <p:cNvPr id="11" name="Text 3"/>
          <p:cNvSpPr txBox="1"/>
          <p:nvPr/>
        </p:nvSpPr>
        <p:spPr>
          <a:xfrm>
            <a:off x="1126595" y="2918066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Частичное несогласие
</a:t>
            </a:r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Maybe, but… подходит для частичного несогласия. Сначала признаётся мысль собеседника, а затем аккуратно вводится другая точка зрения.
</a:t>
            </a:r>
            <a:endParaRPr lang="en-US" sz="1170" dirty="0"/>
          </a:p>
        </p:txBody>
      </p:sp>
      <p:sp>
        <p:nvSpPr>
          <p:cNvPr id="12" name="Text 4"/>
          <p:cNvSpPr txBox="1"/>
          <p:nvPr/>
        </p:nvSpPr>
        <p:spPr>
          <a:xfrm>
            <a:off x="5033611" y="1613262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Несогласие без резкости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don’t really agree позволяет не соглашаться прямо, но без конфликта. Формула особенно полезна, если нужно сохранить уважительный тон в обсуждении.
</a:t>
            </a:r>
            <a:endParaRPr lang="en-US" sz="1073" dirty="0"/>
          </a:p>
        </p:txBody>
      </p:sp>
      <p:sp>
        <p:nvSpPr>
          <p:cNvPr id="13" name="Text 5"/>
          <p:cNvSpPr txBox="1"/>
          <p:nvPr/>
        </p:nvSpPr>
        <p:spPr>
          <a:xfrm>
            <a:off x="4984849" y="2993657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Признать аргумент
</a:t>
            </a:r>
            <a:pPr algn="l" indent="0" marL="0">
              <a:lnSpc>
                <a:spcPct val="115000"/>
              </a:lnSpc>
              <a:buNone/>
            </a:pPr>
            <a:r>
              <a:rPr lang="en-US" sz="6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That’s a good point показывает, что вы слышите аргумент и уважаете его. После этого легче продолжить разговор и добавить собственное мнение.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1098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формулы особенно полезны, когда нужно назвать предпочтение или оценку.
</a:t>
            </a:r>
            <a:endParaRPr lang="en-US" sz="2041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базовые формулы помогают быстрее выражать вкус, сравнивать варианты и участвовать в обсуждениях без долгих поисков слов.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договориться о встрече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прямого предложения к согласованию времени и места встречи.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98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фразы особенно помогают при быстром объяснении задания.
</a:t>
            </a:r>
            <a:endParaRPr lang="en-US" sz="2118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одна короткая фраза часто экономит минуты и помогает сразу понять задание без лишнего стресса.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английскому языку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без лишних слов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мессенджере короткое сообщение должно быть ясным и вежливым. Фразы вроде Could you send me…? и Sorry for the late reply помогают быстро перейти к сути и не звучать резко, даже если просьба срочная.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Файл, фото, ссылка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переслать файл, фото или ссылку, важна точность формулировки. Ответ Sure! I’ll send it now показывает готовность помочь и поддерживает дружелюбный тон в переписке с одноклассником или учителем.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Тон, который работает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очень короткая переписка выигрывает от простых вежливых маркеров. Они создают впечатление собранности, снижают риск недопонимания и делают электронное общение естественным в школьной и бытовой среде.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фразы для переписки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220438"/>
            <a:ext cx="3377400" cy="12069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заказа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реплики покрывают базовый сценарий заказа: выбор блюда, уточнение состава и просьбу о счёте. Для вежливого общения достаточно коротких, но точных формул.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закрывают три главные задачи: выбрать, заказать и завершить обслуживание без неловкости.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Сценарии общения в кафе и ресторане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важнее всего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чаще всего важны три вопроса: есть ли нужный размер, сколько стоит вещь и можно ли сразу примерить её в примерочной.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частый старт разговора — вопрос о размере и наличии; затем обычно уточняют цену и способ оплаты.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бытового общения в магазине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маршрута к движению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путь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уточнить маршрут: How do I get to…? и спросить, с какой платформы отправляется поезд или автобус. Это помогает не ошибиться ещё до выхода на дорогу.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Уточнить отправление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полезно свериться с ориентиром и временем отправления: Which platform does it leave from? и What time does the bus arrive? Так легче успеть на пересадку и не потеряться на станции.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Сориентироваться на 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месте пригодятся простые команды: go straight, turn left, change trains. В поездке они связывают английскую фразу с действием и делают навигацию быстрее и спокойнее.
</a:t>
            </a:r>
            <a:endParaRPr lang="en-US" sz="9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87600" y="724175"/>
            <a:ext cx="61572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при плохой связи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0433" y="1509413"/>
            <a:ext cx="4258382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Обозначьте сбой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звук пропадает, сначала назовите проблему прямо: I can’t hear you. Это экономит время и сразу переводит разговор к техническому решению, а не к догадкам.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00433" y="2432813"/>
            <a:ext cx="4258382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Попросите уточнить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попросите собеседника говорить медленнее или повторить фразу. Could you speak more slowly? помогает, когда соединение нестабильно, а важная информация теряется в шуме или задержке.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000433" y="3356213"/>
            <a:ext cx="4258382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Завершите без лишнего напряжения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связь рвётся, коротко завершите разговор и предложите перезвонить. You’re breaking up. Call me back, please. звучит естественно и подходит для видеозвонков и обычных звонков.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773500" y="775075"/>
            <a:ext cx="7188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срочных случаев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64679" y="1461195"/>
            <a:ext cx="3742163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Потерялись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 потерялись или не можете сориентироваться, начните с I’m lost. I need help. Эти фразы понятны сразу и подходят для обращения к взрослому, охране или прохожему.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431330" y="2506211"/>
            <a:ext cx="3742163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Найдена ошибка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ошибка или риск, лучше сказать прямо: There’s a mistake. Краткость здесь важнее сложности; собеседник быстрее поймёт проблему и сможет действовать без лишних уточнений.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773503" y="3551199"/>
            <a:ext cx="3577594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помощь взрослого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ситуации, связанной с безопасностью, используйте простую и ясную просьбу: Please call an adult. Она особенно уместна, если рядом есть ребёнок, школьник или человек, который может помочь.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917148"/>
            <a:ext cx="3377400" cy="18824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реплик и ситуаций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реплику с типичной ситуацией. Это помогает быстро увидеть, какие фразы работают в просьбе, благодарности, извинении, планировании, покупке и разговоре по телефону.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реплики есть своя узнаваемая бытовая задача; узнавание контекста важнее буквального перевода.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итогового квиза по теме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даёт не отдельные слова, а готовые речевые блоки, которые ускоряют реакцию и делают английскую речь естественной. Если регулярно повторять их в диалогах, они начинают работать автоматически.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Фразы, которые остаются в речи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2026-07-25T18:51:25Z</dcterms:created>
  <dcterms:modified xsi:type="dcterms:W3CDTF">2026-07-25T18:51:25Z</dcterms:modified>
</cp:coreProperties>
</file>