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11: Can we speak to Rik Morell, please?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 телефону вежливо и понятно.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разговор: важный навык для школьника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телефону не помогут жесты и мимика, поэтому особенно важны чёткие слова, спокойный тон и короткие вопросы. Эти фразы нужны в разговоре с другом, школой, кружком или семьёй, когда нужно слушать, отвечать и записывать важную информацию точно и быстро.
</a:t>
            </a:r>
            <a:endParaRPr lang="en-US" sz="932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телефонного разговора: первые фразы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80100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обычно начинается с короткого Hello. Оно сразу задаёт дружелюбный тон и помогает начать контакт без лишних слов. Затем собеседники переходят к главной просьбе или вопросу.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195029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к телефону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I speak to Rik Morell, please? нужна, чтобы вежливо попросить позвать нужного человека. В ней уже есть и вопрос, и слово please, которое делает просьбу мягче.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21247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диалоге часто звучит Is Rik there? Такой вопрос помогает быстро понять, доступен ли человек сейчас. Для телефонного разговора это особенно удобно, потому что ответ тоже будет коротким.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92194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звонящего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is Anna speaking показывает, кто звонит, и звучит очень естественно по телефону. Она помогает собеседнику сразу понять, с кем он разговаривает, даже если голос знаком не сразу.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263138" y="1395623"/>
            <a:ext cx="17010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excuse me и sorry делают разговор уважительным и спокойным. Они особенно важны в начале звонка, когда нужно обратиться к человеку и не звучать слишком резко.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 себя по телефону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представление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телефону удобно сразу назвать себя: This is Anna speaking. Так собеседник быстро понимает, кто звонит, и разговор начинается спокойно и без лишних объяснений.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звонят знакомому человеку, можно сказать It’s me, Tom. Такая реплика короткая и естественная, когда голос уже узнаваем и не нужно долго объяснять, кто именно на линии.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звонка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знает звонящего, полезно сразу назвать цель разговора: I’m calling about homework. Это помогает собеседнику быстрее понять ситуацию и подготовиться к ответу.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с самого 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говорить вежливо, если вы просите к телефону другого человека или звоните впервые. Спокойная форма обращения делает разговор понятным и приятным для обеих сторон.
</a:t>
            </a:r>
            <a:endParaRPr lang="en-US" sz="9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телефонного разговора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построить самый короткий и понятный школьный телефонный диалог.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обычно просят к телефону, затем уточняют имя или просят подождать, а при необходимости предлагают оставить сообщение.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11, телефонный диалог для 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телефонный диалог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школьного разговора по телефону.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 в диалоге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can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 can помогают звучать вежливо и просто: Can I speak to Rik Morell, please? Такой вопрос сразу показывает, кого именно ищут, и подходит для начала телефонного разговора.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is и are помогают быстро выяснить, дома ли человек или свободен ли он сейчас: Is he in? Are you there? Это делает разговор коротким и ясным.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следующему шагу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может подойти, разговор не останавливается: собеседники переходят к сообщению или просьбе перезвонить. Так диалог остаётся полезным даже без прямого разговора.
</a:t>
            </a:r>
            <a:endParaRPr lang="en-US" sz="1097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телефонной беседе часто отвечают одним-двумя словами: speaking, just a minute, he’s busy, try later. Такие ответы экономят время и помогают не потерять смысл 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чаще всего нужны в телефонном разговоре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фраз занимают главное место в коротком телефонном диалоге школьника.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две группы самые заметные, потому что они открывают разговор и помогают быстро понять, кто может ответить.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Unit 11; иллюстративное распределение по функциям фраз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вежливость в английском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звонок на домашнем телефоне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берёт трубку и говорит спокойно, без спешки. Его «please» звучит мягко, поэтому даже короткая просьба кажется уважительной. Собеседник отвечает так же ровно, и разговор идёт легко, без напряжения и лишних слов.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помогает понять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повторяет вопрос чуть медленнее, чтобы её точно расслышали. Чёткое произношение и спокойный темп важнее громкости: именно они делают телефонную фразу понятной. Вежливый тон помогает получить ответ быстрее и без недоразумений.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 резких фраз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не повышает голос и не говорит резко, собеседнику проще помочь. Даже короткое Can I speak to…? звучит дружелюбно, если произнести его мягко. Так телефонный разговор становится не только полезным, но и приятным.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88425"/>
            <a:ext cx="252900" cy="22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написание по буквам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имя или фамилия звучат неясно, лучше сразу попросить произнести их по буквам. Это помогает избежать ошибок в записях и быстрее понять, кого именно ищут.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Could you repeat your name, please? полезна, когда нужно уточнить имя звонящего. Она вежливая и понятная, особенно если связь плохая или имя прозвучало слишком быстро.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Spelling по буквам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spelling each letter is said separately: R-I-K, M-O-R-E-L-L. Такой способ нужен не только для имён, но и для адресов, фамилий и других точных данных.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Повторить ещё раз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Sorry, could you spell that again? помогает, если запись не получилась с первого раза. Она показывает вежливость и даёт шанс уточнить информацию без 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000" y="1157375"/>
            <a:ext cx="70720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номера и пары, которые легко перепутать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чтение цифр, номера по одной цифре и самые частые пары-«ловушки» в телефонном разговоре.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навык — произносить и распознавать числа без спешки: в телефонном разговоре одна ошибка меняет номер, время или 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11, раздел о числах и телефонных номерах.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школьнику нужны телефонные фразы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короткие английские реплики нужны дома и в школе: чтобы позвонить, уточнить информацию или передать просьбу.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урока прежде всего связана с повседневными школьными и семейными звонками.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Unit 11; распределение отражает типичные учебные ситуации.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сообщение вместо личного разговора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Человека нет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нужный человек не подходит к телефону, разговор не заканчивается: собеседник может вежливо предложить оставить сообщение.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Коротко передаём информацию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Звонящий называет имя, причину звонка и, если нужно, номер телефона или время, чтобы сообщение было точным и полезным.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Сообщение передают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фразы благодарят собеседника, а затем сообщение пересказывают нужному человеку без лишних деталей, но без потери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короткого телефонного сообщения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школьного диалога, когда нужного человека нет на 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пониманию
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160305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тихий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говорить очень тихо, собеседник не распознает имя, номер или просьбу. В телефонном разговоре важно говорить достаточно чётко, но спокойно, чтобы каждое слово было слышно без напряжения.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80008" y="229779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торопится, он «съедает» окончания и путает числа. Лучше делать короткие паузы между фразами и говорить в удобном темпе, чтобы собеседник успевал понять информацию.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180008" y="2992530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вежливых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 и excuse me делают разговор мягче и понятнее по тону. Без них реплика звучит резко, даже если грамматически она построена правильно.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80008" y="3687273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местоимениях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he и she мешают понять, о ком идёт речь. В телефонном диалоге важно внимательно следить за тем, кого именно называют: мальчика, девочку или взрослого.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80008" y="4382005"/>
            <a:ext cx="37056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числа и 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Произнесённый неправильно номер, имя или фамилия сразу создают путаницу. Поэтому полезно просить повторить информацию и при необходимости произносить её по буквам.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тренирует раздел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соединяет аудирование, говорение, чтение и письмо в одном типе практики — коротком телефонном диалоге.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listening и speaking, а reading и writing поддерживают точность ответа и записи данных.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структуре упражнений Unit 11.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842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4625" y="1484250"/>
            <a:ext cx="252900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3462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91400" y="1498300"/>
            <a:ext cx="252900" cy="224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Unit 11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Call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звонок или действие «звонить». Оно помогает понять, кто инициирует разговор и почему собеседник просит перезвонить позже.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Busy / available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показывают, свободен ли человек и может ли он подойти к телефону. Они часто встречаются в коротких ответах и объясняют, почему разговор не состоялся сразу.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49508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Message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короткая передача информации для другого человека. В заданиях слово связано с просьбой записать имя, номер телефона или причину звонка.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4950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Hold on / speak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управлять разговором: попросить подождать, начать общение или обратиться к нужному человеку в вежливой форме.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451861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Spell / repeat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когда имя, адрес или номер звучат неясно. Они помогают попросить собеседника произнести информацию по буквам или повторить её.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реплики для диалога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самые полезные фразы для школьного телефонного разговора: они помогают позвать человека, подождать, передать сообщение и вежливо закончить звонок.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образуют базовый набор для короткого и понятного телефонного диалога в школьных ситуациях.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11.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 реальной жизнью ученика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Домашние звонки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связаться с родителями, уточнить, кто дома, и передать короткую просьбу. Такие звонки требуют простых, вежливых фраз и ясного произношения.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Школьные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позвонить однокласснику, учителю или в кружок, чтобы уточнить задание, время занятия или место встречи. Здесь особенно важны короткие ответы и точные числа.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Организация дел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Телефонные фразы полезны, когда нужно договориться о встрече, узнать расписание или оставить сообщение. Разговор остаётся кратким, но информация передаётся без потерь.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Уверенность в 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использует такие реплики, тем спокойнее он чувствует себя в реальной ситуации. Английский становится не только школьным предметом, но и практическим инструментом.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11: уверенный телефонный диалог на английском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учит вежливо начинать звонок, просить к телефону нужного человека, уточнять имя и номер, оставлять сообщение и прощаться. Эти короткие фразы делают общение понятным и уверенным.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2026-05-30T11:18:18Z</dcterms:created>
  <dcterms:modified xsi:type="dcterms:W3CDTF">2026-05-30T11:18:18Z</dcterms:modified>
</cp:coreProperties>
</file>