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переезжают, и вместе с ними меняется мир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миграции важны для всех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меняют численность населения, школы, рынок труда и даже культуру. Понимание причин переезда помогает увидеть, как устроены общества и почему люди выбирают разные маршруты.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миграция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смена постоянного или временного места жительства. Человек не просто едет в гости, а начинает жить, учиться или работать в другом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миграции есть разные масштабы: она может происходить в пределах одной страны или через границу. Поэтому причины и последствия тоже бывают очень разными.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меняются дом, школа, друзья, маршруты и привычки. Именно поэтому миграция заметно влияет не только на самого человека, но и на его окружение.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миграция может сочетать несколько признаков: например, быть внешней и вынужденной одновременно.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классификация миграций населения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виды миграции по трём признакам: где происходит переезд, почему он начинается и как долго длится.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миграции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 причинам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связана с поиском работы, более высоким доходом и лучшими условиями жизни. Для семьи это часто означает переезд туда, где проще устроиться взрослым.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миграция возникает, когда человек едет учиться в другой город или страну. Здесь важны школа, колледж, университет, а также качество образования и перспективы.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миграция происходит, когда люди переезжают к родственникам или вместе с ними. Для школьников это может быть смена города ради жизни рядом с семьёй.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уезжают и приезжают
</a:t>
            </a:r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миграции: от факторов, которые заставляют уезжать, к условиям, которые привлекают новое место
</a:t>
            </a:r>
            <a:endParaRPr lang="en-US" sz="227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миграции особенно заметны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заметнее всего там, где сильно различаются возможности для жизни, учёбы и безопасности. Особенно это видно на направлениях в крупные города и более благополучные регионы.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потоки связаны с поиском безопасности и лучших условий жизни, а внутри страны — с переездом в крупные города.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путь миграции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переезда: от выбора места до освоения новой среды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миграции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принять решение, собрать вещи и пережить первые недели после переезда. Поддержка близких особенно важна, когда меняется школа, дом и привычный распорядок.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оформляет документы, регистрацию, доступ к школе и другим услугам. От чётких правил зависит, будет ли переезд безопасным и законным.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организации помогают жильём, одеждой, едой и вещами первой необходимости. Такая поддержка особенно нужна тем, кто переехал срочно и без подготовки.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работодатели помогают освоиться в новой школе или на новом месте работы. Их участие ускоряет адаптацию и уменьшает трудности первых месяцев.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обществознания и 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сложности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редко бывает однозначной: одни трудности исчезают, но появляются новые задачи. Итог зависит от подготовки, законных документов и поддержки окружающих.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сложности сопоставимы по силе, поэтому успех миграции зависит не от одного фактора, а от условий переезда и адаптации.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международных мигрантов жили в другой стране, и их движение заметно меняет жизнь городов и рынки труда.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International Migrant Stock 2020
</a:t>
            </a:r>
            <a:endParaRPr lang="en-US" sz="1163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281 млн международных мигрантов в мире показывают: переезды влияют не только на семьи, но и на экономику, школы, жильё и услуги в странах отправления и приёма.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281 млн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живёт в городах, и это усиливает влияние миграционных потоков на городскую инфраструктуру.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2018
</a:t>
            </a:r>
            <a:endParaRPr lang="en-US" sz="1163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людей на планете живут в городах, поэтому миграция быстро меняет нагрузку на транспорт, школы, больницы и рынок жилья.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без подготовки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 прифронтового города уезжает ночью, взяв только документы и самые нужные вещи. По дороге важнее всего безопасность, вода и место, где можно переждать опасность. На новом месте приходится заново искать школу, жильё и врачей.
</a:t>
            </a:r>
            <a:endParaRPr lang="en-US" sz="130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убежище
</a:t>
            </a:r>
            <a:pPr algn="l" indent="0" marL="0">
              <a:lnSpc>
                <a:spcPct val="90000"/>
              </a:lnSpc>
              <a:buNone/>
            </a:pPr>
            <a:r>
              <a:rPr lang="en-US" sz="3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 матерью покидает дом после стихийного бедствия, которое разрушило жильё и огород. Сначала они живут у родственников в соседнем районе, а затем обращаются за помощью к местным службам. Главная задача — быстро вернуть детям обучение и привычный ритм жизни.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вынужденного переезда
</a:t>
            </a:r>
            <a:endParaRPr lang="en-US" sz="254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Климатический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засуха или наводнение постепенно делают жизнь труднее: уменьшается урожай, не хватает воды, растут потери жилья. Сначала люди стараются остаться на месте, если есть возможность.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Переезд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становятся опасными или слишком дорогими для жизни, семьи переезжают в другой район своей страны. Им нужны жильё, работа и доступ к школе и медицине.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бедствия повторяются, а помочь на месте уже нельзя, часть людей уезжает дальше — в другой регион или за границу. Решение часто становится долгосрочным.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климатических рисков к переезду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адаптации обычно идёт от первых бытовых шагов к устойчивому участию в новой среде.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поддержка миграции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поликлиники и службы занятости помогают семье начать жизнь на новом месте. Чем доступнее эти сервисы, тем легче проходит адаптация и поиск стабильности.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и местные сообщества поддерживают включение в учёбу и труд. Наставник, переводчик или доброжелательный сосед часто помогают не меньше официальных документов.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нужно для помощи беженцам, обмена данными и защиты прав человека. Без совместных решений сложнее обеспечить безопасность и порядок.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понятные правила въезда, регистрации и обучения детей. Это помогает людям быстрее разобраться в системе и снижает риск ошибок при переезде.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типичным последствиям миграции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баланс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может укреплять экономику и культурные связи, но без продуманных правил создаёт нагрузку на города и социальные службы.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 задан заранее: положительный эффект растёт там, где есть жильё, школы, работа и понятные правила. Без поддержки увеличиваются трудности адаптации.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747" y="1245327"/>
            <a:ext cx="2679699" cy="367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переезда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3257000" y="1831128"/>
            <a:ext cx="2123700" cy="25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переезжает из небольшого посёлка в областной центр, потому что там больше рабочих мест и лучше выбор школ. Переезд помогает, но требует поиска квартиры, оформления документов и времени на привыкание.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845899" y="1831128"/>
            <a:ext cx="2123700" cy="25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уезжает учиться за границу, а затем остаётся искать работу. Ему нужно выучить язык, понять местные правила и сохранить связь с семьёй, чтобы переход прошёл спокойнее.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важны не только причины переезда, но и условия, которые помогают человеку начать жизнь заново без лишних рисков.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 и вопросы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причины переезда и возможные решения. Задание помогает увидеть, что миграция всегда связана и с выбором, и с поддержкой на новом 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как выбор и перемены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движение людей, которое меняет судьбы, города и страны. За каждым переездом стоят причины, решения и адаптация, а успешный исход зависит от поддержки и уважения к людям.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2026-07-27T01:01:16Z</dcterms:created>
  <dcterms:modified xsi:type="dcterms:W3CDTF">2026-07-27T01:01:16Z</dcterms:modified>
</cp:coreProperties>
</file>