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регуляция работы сердца и сосудов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сердца и сосудов поддерживает жизнеспособность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обеспечивает доставку кислорода и питательных веществ во все ткани. Она помогает организму адаптироваться к нагрузкам, стрессу и изменениям в окружающей среде, сохраняя здоровье на протяжении роста и взросления.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регуляции сердца и сосудов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двух предсердий и двух желудочков, между которыми расположены клапаны, обеспечивающие направление кровотока.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и сосудов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переносят кровь от сердца к органам, имея толстые и эластичные стенки для выдерживания давления и поддержания кровотока.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сердцу; их тонкие стенки оснащены клапанами. Капилляры — очень тонкие сосуды, через которые происходит обмен веществ с тканями.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и поддержание гомеостаза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кислород, питательные вещества и гормоны, а также выводит углекислый газ и продукты обмена. Она регулирует температуру тела, кислотно-щелочной баланс и ионный состав.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 перемещаются по сосудам и защищают организм от инфекций, обеспечивая иммунный ответ на различные угрозы.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кровеносной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автоматизирует контроль работы сердца и тонуса сосудов, обеспечивая быстрый и точный ответ организма на внешние изменения.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регуляции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 повышает частоту и силу сердечных сокращений, а также сужает сосуды, мобилизуя организм при стрессах и нагрузках.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 замедляет пульс и расширяет сосуды, способствуя отдыху и восстановлению организма после активности.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пути передают сигналы быстро, что позволяет оперативно адаптировать работу сердечно-сосудистой системы под нужды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08160"/>
            <a:ext cx="4365000" cy="23943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'Биология. 8 класс', В.В. Латюшина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эффектов симпатической и парасимпатической нервной систем на работу сердца и сосудов. Их взаимодействие обеспечивает баланс в организме.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регуляция достигается за счёт противоположного действия вегетативных отделов для поддержания оптимальной работы сердечно-сосудистой системы.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симпатической и парасимпатической регуляции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Мозговое сердце: роль продолговатого мозга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содержит сосудодвигательный центр, который получает сигналы от рецепторов и регулирует тонус сосудов и частоту сердцебиений посредством нервных импульсов.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сосудодвигательной регуляции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и усталости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такие как страх или радость, а также сильная усталость изменяют активность сосудодвигательного центра, что отражается на работе сердца и сосудов.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выделяется надпочечниками в ответ на стрессовые ситуации, ускоряя и усиливая работу сердца, чтобы увеличить кровоток к мышцам.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регуляция: адреналин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активирует обменные процессы в тканях, обеспечивая быстрое снабжение энергией и кислородом в период нагрузки или опасности.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помогает организму мобилизоваться мгновенно, обеспечивая готовность к действиям при угрозах или усиленной деятельности.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пульса значительно возрастает при физических упражнениях, что обеспечивает интенсивный кровоток к мышцам и органам.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мониторинга здоровья подростков,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адаптивную реакцию сердечно-сосудистой системы для поддержания повышенной активности и последующего восстановления.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нагрузки на пульс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Барорецепторы расположены в аортальной дуге и синусах сонных артерий и реагируют на изменения артериального давления, передавая информацию в продолговатый мозг.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давления активируется механизм снижения частоты сердечных сокращений и расширения сосудов для нормализации состояния.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давление падает, происходит ускорение пульса и сужение сосудов, восстанавливая необходимый уровень кровотока и давление.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регуляция давления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работы сердца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Электрокардиограмма (ЭКГ) фиксирует электрические импульсы, вызывающие сердечные сокращения. Это помогает обнаружить нарушения ритма, импульсной проводимости и другие патологии сердца.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Электрокардиограмма: взгляд на электрическую активность сердца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Тонометр — простой прибор для измерения давления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тонометра можно быстро узнать уровень артериального давления. Это важно для выявления гипертонии или гипотонии и предупреждения осложнений.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пульса как показатель здоровья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контроль частоты пульса позволяет оценить физическую форму и эффективность работы сердца, особенно при физических нагрузках или стрессовых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контроль давления у подростков позволяет своевременно выявить отклонения и предотвратить осложнения сердечно-сосудистой системы.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медицинские стандарты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важность нормы давления для здорового роста и развития, а также необходимость контроля в переходном возрасте.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Кровяное давление у подростков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 активируют симпатическую нервную систему, увеличивая частоту сердечных сокращений и артериальное давление.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требуют повышения кровотока, что вызывает учащение пульса и усиление сердечных сокращений.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окружающей среды влияют на сосудистый тонус, вызывая сужение или расширение сосудов.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заболевания и гормональные колебания изменяют обмен веществ и могут воздействовать на частоту и силу сердечных сокращений.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изменения работы сердца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регуляции при стрессе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стрессового импульса к реакциям сердца и сосудов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развивают сердечную мышцу, увеличивая объём кровооттока при меньшей частоте сокращений.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50–60 ударов в минуту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4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частота сердцебиения в состоянии покоя у тренированных подростков, что свидетельствует о высокой эффективности их сердечно-сосудистой системы.
</a:t>
            </a:r>
            <a:endParaRPr lang="en-US" sz="3782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спортивной медицины,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720886"/>
            <a:ext cx="4164900" cy="19415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2021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показателей работы сердца и кровообращения в различных состояниях активности.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пульса и кровотока при нагрузке обеспечивает мышцы необходимым кислородом для поддержания работы.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регуляции работы сердца в покое и при нагрузке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при нарушении регуляции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распространенное заболевание, вызванное нарушениями регуляции сосудистого тонуса и повышенной нагрузкой на сердце. Оно повышает риск инсультов и инфарктов.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гипертония — повышенное давление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Тахикардия — учащённое сердцебиение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превышает норму, что может приводить к усталости сердечной мышцы и ухудшению кровоснабжения органов.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Брадикардия — замедленный пульс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Состояние, при котором сердце бьётся медленнее нормы, иногда связано с нарушениями нервной регуляции или поражением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 способствует укреплению сердечно-сосудистой системы и снижает риски заболеваний.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сердечно-сосудистых нарушений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высоким содержанием овощей и фруктов поддерживает правильный обмен веществ и сосудистый тонус.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стрессов помогает предотвратить длительную активацию симпатической нервной системы и снизить нагрузку на сердце.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ограничение соли и сахара уменьшают факторы риска высокого давления и заболеваний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укрепляют сердечную мышцу и улучшают общую выносливость организма.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привычек в здоровье сердца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и качественный сон не менее 8 часов обеспечивает нормальное восстановление и регуляцию сердечного ритма.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массы тела и потребления соли поддерживают оптимальное артериальное давление и предотвращают избыточную нагрузку на сердце.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гармония регуляции и здоровья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систем регуляции сердца и сосудов — основа здоровья и активной жизни. Уже в подростковом возрасте важно формировать правильные привычки для защиты сердечно-сосудистой системы.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2026-05-08T23:20:09Z</dcterms:created>
  <dcterms:modified xsi:type="dcterms:W3CDTF">2026-05-08T23:20:09Z</dcterms:modified>
</cp:coreProperties>
</file>