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jpe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Белки: ключевые компоненты жизни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— основа жизни, выполняющая множество важных функций в организме.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белков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XVIII века учёные исследуют белки, открывая их структуру и роль. Термин «протеин» ввёл Берцелиус, а к XX веку раскрыли механизм их синтеза.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белки: определение и характеристика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— крупные молекулы, состоящие из цепей аминокислот, соединённых пептидными связями, формируя разнообразные структуры и функции.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масса белков варьируется от десятков тысяч до миллионов дальтон, отражая разнообразие их размеров и сложности.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белок уникален по своей аминокислотной последовательности, что определяет его специфическую роль в организме и клетках.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молекулы белка: уровни организации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уровня структуры белка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структура — это последовательность аминокислот в цепи. Вторичная включает форму спирали или листа, создаваемую водородными связями.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и взаимосвязь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Третичная структура отражает трёхмерную укладку цепи, а четвертичная формируется объединением нескольких белковых молекул для выполнения функций.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Аминокислоты — строительные единицы белков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аминокислот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белках участвуют 20 стандартных аминокислот, различающихся по боковым радикалам. Их комбинация определяет свойства белка и его функцию в организме.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химические группы аминокислоты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аминокислота содержит аминогруппу, карбоксильную группу и радикал R. Эта структура обеспечивает возможность соединения с другими аминокислотами.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аминокислот в белке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Аминокислоты соединяются пептидными связями, формируя длинные цепи. Последовательность таких связей задаёт уникальную структуру белка.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белков по составу и структуре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белки состоят исключительно из аминокислотных остатков и включают альбумины и глобулины, выполняющие базовые функции.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 — пример сложного белка с железосодержащей группой, обеспечивающий перенос кислорода в крови.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белки содержат небелковые компоненты, такие как углеводы или металлы, что расширяет их функциональность и свойства.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Казеин — фосфопротеин молока, важный в питании, демонстрирует связь белков с другими биомолекулами.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Строительная роль белков в организме человека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Коллаген — основной компонент соединительной ткани, придающий коже и органам прочность и эластичность.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Актин и миозин ответственны за мышечные сокращения, формируя основу движения тела и поддержания тонуса мышц.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Кератин входит в состав волос и ногтей, обеспечивая им механическую защиту и устойчивость к внешним воздействиям.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Ферментативные функции белков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75"/>
            <a:ext cx="23661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ферментов в организме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35900" y="2290250"/>
            <a:ext cx="2366100" cy="169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— белки, ускоряющие химические реакции в клетках, без них обмен веществ был бы невозможен и замедлен.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41900" y="1584975"/>
            <a:ext cx="23661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 механизм действия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6241900" y="2290250"/>
            <a:ext cx="2366100" cy="169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Амилаза расщепляет крахмал до сахаридов, а протеаза делит белки на аминокислоты, обеспечивая питание и обновление организма.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Гормональные и защитные белки: функции в организме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регулирует уровень сахара в крови, поддерживая энергетический баланс и предотвращая заболевания.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Гормональные белки координируют физиологические процессы, контролируя рост, развитие и обмен веществ в организме.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Иммуноглобулины — антитела, защищают организм, распознавая и нейтрализуя чужеродные микроорганизмы.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9262" y="1175216"/>
            <a:ext cx="4881376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белков: функции и локализация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разнообразие белков, их биологические функции и места нахождения в организме.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белок выполняет специфическую функцию, обеспечивая жизнедеятельность и здоровье организма.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белка в разных продуктах питания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Белок содержится в разнообразных продуктах, растительных и животных, каждый из которых имеет разную пищевую ценность и подходит для сбалансированного рациона.
</a:t>
            </a:r>
            <a:endParaRPr lang="en-US" sz="1508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Максимальное количество белка наблюдается в сыре и мясе, что делает их важными источниками для роста и восстановления организма.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 пищевой ценности продуктов питания, 2023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Питательная роль белков и азотистый баланс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из пищи являются основным источником азота, необходимого для роста и восстановления клеток. Положительный азотистый баланс свидетельствует о достаточном поступлении белка и эффективном обмене веществ.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постоянно обновляет белки, поэтому важно поддерживать равновесие между поступлением и выведением азота. Это способствует здоровью, быстрому рубцеванию ран и нормальному развитию.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Переваривание, расщепление и усвоение белков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желудке пепсин расщепляет белки на пептиды, начиная процесс пищеварения. Эта начальная стадия важна для дальнейшего расщепления в кишечнике.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используют аминокислоты для построения собственных белков, обеспечивая рост, восстановление тканей и выполнение множества функций.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Аминокислоты проникают через стенки кишечника в кровь, которая транспортирует их к различным клеткам организма.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тонком кишечнике трипсин и другие ферменты продолжают разрушение пептидов до аминокислот, обеспечивая их готовность к всасыванию.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белка в организме человека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последовательных этапов обработки и использования белков в организме
</a:t>
            </a:r>
            <a:endParaRPr lang="en-US" sz="174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Суточная потребность в белке для подростков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Рекомендуемая суточная норма белка для подростков 11–13 лет составляет примерно 1,0-1,2 грамма на каждый килограмм массы тела.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подростку весом 45 кг требуется около 45-54 граммов белка ежедневно для нормального роста и восстановления.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интенсивных занятиях спортом потребность белка увеличивается, чтобы поддерживать мышцы и обеспечить энергию для тренировок.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и избыток белка: влияние на здоровье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белка приводит к задержке роста, снижению мышечной силы и ослаблению иммунной защиты организма подростка.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потребление белка повышает нагрузку на почки и печень, что может привести к их функциональным расстройствам.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Длительный дефицит белка вызывает гормональные нарушения, замедляет обмен веществ и ухудшает общее самочувствие.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соблюдать баланс в питании, чтобы обеспечить организм необходимым количеством белка без вреда для здоровья.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Вегетарианство и полноценность растительных белков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белки содержатся в бобовых, орехах и злаках, но не всегда обеспечивают весь набор незаменимых аминокислот.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получения полноценного белка рекомендуется комбинировать разные источники, например, сочетать фасоль с рисом, что обеспечивает все необходимые аминокислоты.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белков, липидов и углеводов в клетке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играют центральную роль, занимая половину сухой массы клетки, что отражает их важность для клеточной структуры и функций.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доля белков подчёркивает их ключевую роль в метаболизме и поддержании жизнедеятельности клеток.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пособие по биологии, 2022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и рекорды: удивительный мир белков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Титин — самый крупный белок человеческого организма, состоит из более чем 20 000 аминокислот и обеспечивает эластичность мышц.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Паутина паука — природный материал на основе белка, прочнее стали по отношению к массе, демонстрируя исключительную прочность.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теле взрослого человека присутствует около 100 000 различных белков, каждый из которых выполняет уникальные задачи.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Незаменимая роль белков в жизни подростка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поддерживают рост, здоровье мышц и иммунитет, помогают учиться и развиваться. Правильный выбор продуктов способствует крепкому здоровью и активной жизни.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2026-05-08T04:43:21Z</dcterms:created>
  <dcterms:modified xsi:type="dcterms:W3CDTF">2026-05-08T04:43:21Z</dcterms:modified>
</cp:coreProperties>
</file>