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День Софи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день Софи: от утра до уроков и общения с друзьями.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школьный день важен для шестиклассников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 школе организован расписанием с уроками, переменами и общением, что помогает детям развивать знания и дружеские связи, а также находить новые интересы через кружки.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и завтрак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 просыпается ровно в семь утра по будильнику. Она предпочитает завтракать хлопьями с молоком, чтобы быстро получить энергию для предстоящего дня.
</a:t>
            </a:r>
            <a:endParaRPr lang="en-US" sz="1072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 в школу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тщательно складывает рюкзак, проверяя наличие дневника и учебников. Не забывает взять форму для урока физкультуры, готовясь к активному дню.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расписания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Софи сверяет расписание уроков, чтобы ничего не упустить и быть уверенной в правильном выборе учебных материалов.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рутинные моменты Софи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503" y="2057985"/>
            <a:ext cx="318158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 школы: утренние моменты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подругой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Софи встречает Машу — они обсуждают планы дня и делятся новостями, что поднимает настроение.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Пешая прогулка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 школы около 850 метров, что позволяет Софи насладиться утренней свежестью и зарядиться энергией.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на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Проходя мимо продуктового магазина, Софи замечает новые поступления и интересуется вкусностями, которые хотелось бы попробовать.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погоде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дождливый день Софи всегда берёт с собой зонт, а в ясную погоду радуется солнцу и лёгкому ветру.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важной информацией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ребята обсуждают домашние задания и предстоящие контрольные, обмениваясь советами и планами на день, что помогает чувствовать уверенность.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школьного входа Софи встречает одноклассников. Дети улыбаются, делятся свежими новостями и поддерживают друг друга перед началом напряжённого учебного дня.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входа: общение и поддержка перед уроками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перемена: краткий отдых и подготовка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длится десять минут, и Софи успевает попить воду и немного расслабиться после первых уроков.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повторяет формулы по математике в коридоре, используя время с пользой перед следующим занятием.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коридоре царит оживлённая атмосфера — ребята смеются, рассказывают шутки и некоторые идут в буфет за перекусом.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 ценит математику за чёткие правила и логику, что делает решение задач интересным и понятным.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она решает задачи с процентами и дробями, показывая хорошие результаты в самостоятельной работе.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замечает её аккуратность в тетради и активное участие в обсуждении допвопросов.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мотивация помогает Софи углублять знания и успешно справляться с новыми темами.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— любимый предмет Софи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уроков на понедельник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урок проходит по 45 минут с переменами в 10-20 минут для отдыха и подготовки к следующему занятию.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 предметов помогает Софи поддерживать концентрацию и интерес в течение всего дня.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школы Софи, 2024 год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Софи пишет диктант, повторяя важные орфографические правила, что помогает улучшать грамотность.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класс создает небольшие рассказы на тему «Мои выходные», развивая навыки творческого письма.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отмечает аккуратность почерка и умение правильно строить сложные предложения у Софи.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диктант и творческое задание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язык: активное освоение материала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 активно отвечает на вопросы учителя на английском языке, что способствует развитию устной речи и уверенности в себе.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игра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играют в обучающую игру на доске, повторяя новые слова по темам «Еда» и «Школа», что делает изучение языка интересным и динамичным.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Обед: школьная столовая и общение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обедом Софи выбирает баланс между вкусным и питательным: горячий суп, сочная котлета с макаронами и стакан компота для утоления жажды.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Столовая — место встречи не только для еды, но и для дружеских разговоров, где ребята обсуждают любимые мультфильмы и свежие школьные новости.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время обеда с одноклассниками способствует укреплению социальных связей и созданию дружеской атмосферы среди учащихся шестого класса.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во время еды помогает Софи и её друзьям расслабиться, переключиться с учёбы и подготовиться к занятиям второй половины дня.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школьного дня Софи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типичного учебного дня с учётом времени и ключевых активностей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 по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просмотра видео ученики активно отвечают на вопросы учителя, вспоминая даты сражений и реформ. Софи с лёгкостью участвует, демонстрируя хорошие знания и интерес к предмету.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Видеоурок о Петре I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смотрит короткий документальный ролик, который наглядно демонстрирует реформы и достижения Петра Великого. Видео помогает запомнить ключевые даты правления и значимые события эпохи.
</a:t>
            </a:r>
            <a:endParaRPr lang="en-US" sz="1076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истории на уроке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Физкультура: активные игры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выполняют упражнения, направленные на развитие гибкости и координации, включая гимнастические элементы и разнообразные спортивные эстафеты.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 с энтузиазмом пробует новый гимнастический элемент, что способствует улучшению её физической подготовки и уверенности в собственных силах.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отмечает, что Софи проявляет отличную командную работу и внимательность к технике безопасности во время занятий баскетболом и других игр.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Внеурочные кружки и хобби Софи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— Участие в театральной студии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 пробовать себя в актёрском искусстве, участвует в школьных постановках и учится работать с аудиторией.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Начало посещения кружка рисования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 присоединяется к художественному кружку, где помогает в оформлении стендов и школьных проектов, развивая творческие навыки.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— Подготовка к школьным праздникам
</a:t>
            </a:r>
            <a:pPr algn="ctr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 вовлекается в подготовку представлений и декоративное оформление, что позволяет проявить организаторские способности и творческий подход.
</a:t>
            </a:r>
            <a:endParaRPr lang="en-US" sz="1141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Творческие успехи и новые друзья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активность помогает Софи стать увереннее и расширить круг общения благодаря общим интересам и совместным мероприятиям.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вечера Софи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последовательность вечерних занятий Софи, сочетающих учёбу, отдых и личное время, что помогает поддерживать баланс и эффективное восстановление сил.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разных видов деятельности обеспечивает гармоничное развитие и позволяет эффективно отдыхать после учебного дня.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недели Софи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 тщательно читает параграф по биологии, выписывает и запоминает ключевые термины, что помогает лучше усвоить учебный материал и готовиться к проверочной работе.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онлайн-платформы тренируется в решении заданий, а старшая сестра объясняет сложные темы, поддерживая и мотивируя Софи на успешную подготовку.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 и подготовка к контрольной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учителями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 проявляет уважение и активность на уроках, задаёт вопросы для уточнения непонятых тем, что способствует более глубокому освоению материала.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отмечают её инициативу, предлагают специальные задания для развития, что помогает расширять знания и поддерживать интерес к учёбе.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педагогов играет важную роль в формировании уверенности Софи и помогает справляться с учебными трудностями эффективно и спокойно.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Софи делает небольшой перекус, чтобы восстановить силы и подготовиться к вечерним делам, сохраняя баланс между учебой и отдыхом.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Увлекается просмотром любимого сериала — просмотр одной серии помогает расслабиться и переключиться от школьных забот.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прогулки с собакой на свежем воздухе, что способствует улучшению настроения и физического здоровья.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читает книжку или слушает спокойную музыку, что помогает ей расслабиться и обеспечить здоровый сон для следующего дня.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Вечер: отдых и личное время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как основа развития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школьный распорядок помогает Софи развивать необходимые знания, навыки общения и самостоятельности, формируя гармоничную, уверенную в себе личность с разносторонними интересами.
</a:t>
            </a:r>
            <a:endParaRPr lang="en-US" sz="31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2026-05-07T00:32:15Z</dcterms:created>
  <dcterms:modified xsi:type="dcterms:W3CDTF">2026-05-07T00:32:15Z</dcterms:modified>
</cp:coreProperties>
</file>