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ткани и органы как основа строения организма человека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уровней организации живых систем: от клеток до органов и их функций.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понимания тканей и органов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тканей и органов начались с изобретения микроскопа в XVII веке. Открытие клеток Робертом Гуком и классификация тканей М. Бишем заложили основы современной гистологии.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тканей организма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– группы клеток с общим строением и функциями, объединённые межклеточным веществом и выполняющие специфические задачи в организме.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основных типа тканей: эпителиальная, соединительная, мышечная и нервная, каждый с уникальными структурными характеристиками.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«ткань» впервые введён французским анатомом М. Бишем в начале XIX века для систематизации изучения биологических структур.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тканей заключаются в типе и форме клеток, составе и объёме межклеточного вещества, а также характере выполняемых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строение и функции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внешние и внутренние поверхности тела, образуя плотные клеточные пласты с минимальным межклеточным веществом.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разделяется на однослойный (пример – альвеолы лёгких) и многослойный (кожа, слизистые оболочки), адаптируясь к функциям.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эпителия включают защиту, секрецию и всасывание веществ, обеспечивая барьер и обмен с окружающей средой.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соединительной ткани: виды и особенности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Волокнистая ткань: прочность и гибкость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прочную опору и эластичность сухожилий и кожи за счёт плотных коллагеновых волокон и активности фибробластов, поддерживая форму и соединение органов.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ткань: жёсткость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основу скелета, характеризуется минерализованным межклеточным веществом и наличием остеоцитов, что обеспечивает прочность и защиту органов.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ткань: амортизация и гибкость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гибкие соединения суставов и межпозвоночных дисков благодаря содержанию хондроцитов и упругого матрикса с коллагеновыми волокнами.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и кровь: функции защиты и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хранит энергию и утепляет тело, а кровь переносит кислород, питательные вещества и участвует в иммунных реакциях организма.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мышечной ткани: строение и функции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ткань: движение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многоядерными волокнами с поперечной исчерченностью. Ответственна за произвольные движения и поддержание позы тела, обладает высокой скоростью сокращений.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ткань: ритмическая работа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специфических клеток с автоматией и поперечной исчерченностью, обеспечивая непрерывные, ритмичные сокращения миокарда без утомления.
</a:t>
            </a:r>
            <a:endParaRPr lang="en-US" sz="81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ткань: медленные сокращения внутренних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одноядерными клетками, управляющими непроизвольными и медленными сокращениями стенок сосудов и органов, поддерживая их форму и функции.
</a:t>
            </a:r>
            <a:endParaRPr lang="en-US" sz="83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структура и функциональные особенности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передающих электрические сигналы, и глиальных клеток, обеспечивающих поддержку и защиту нервной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взаимодействуют через синапсы, формируя сложные сети для обработки информации и регуляции функций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Аксоны нейронов могут достигать длины до одного метра, что позволяет передавать сигналы на большие расстояния.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06" y="2089700"/>
            <a:ext cx="4036988" cy="1971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соединительных тканей и их функции, строение, примеры и особенности клеточной морфологии.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соединительных тканей организма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соединительных тканей отражает их многообразные функции: от механической поддержки до переноса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11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строение тканей определяет их функцию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плотный барьер для защиты организма от повреждений и способствует всасыванию и секреции веществ.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обладает специальной сократительной структурой, что обеспечивает двигательную активность тела и внутренних органов.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специализирована для передачи и обработки электрических сигналов, обеспечивая координацию и реакцию на раздражители.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поддерживает органы, осуществляет транспорт веществ и обеспечивает структурную целостность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и хрящевая ткани: особенности и функции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богата минералами, придающими ей прочность и жёсткость для поддержки и защиты внутренних органов.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отличается эластичностью и гибкостью, обеспечивая амортизацию и подвижность суставов и позвоночника.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состоят из специализированных клеток — остеоцитов в кости и хондроцитов в хряще, формирующих межклеточный матрикс.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жидкая ткань организма: состав и функции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Плазма: основа жидкой среды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более половины объёма крови и представляет собой жидкую среду с растворёнными веществами. Она переносит белки, гормоны, витамины и поддерживает постоянство внутренней среды организма.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 перенос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 или эритроциты содержат гемоглобин, который связывает и переносит кислород к тканям. Их форма и структура оптимизированы для эффективного газообмена.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и 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обеспечивают иммунитет, противодействуя инфекциям, а тромбоциты участвуют в свертывании крови, предотвращая кровопотерю при повреждениях сосудов.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строение и биологическая 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основа передачи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специализированные клетки, генерирующие и проводящие электрические импульсы. Их уникальная структура включает дендриты, тело и длинный аксон, передающий сигналы на большие расстояния.
</a:t>
            </a:r>
            <a:endParaRPr lang="en-US" sz="824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клетки: поддержка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выполняют функции питания, изоляции и регенерации нейронов, составляют примерно половину объёма нервной ткани и обеспечивают оптимальные условия для её работы.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нервной ткани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обеспечивает восприятие внешних раздражителей, координацию рефлексов и контроль над действиями, формируя реакцию организма на изменения окружающей среды.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029" y="1846057"/>
            <a:ext cx="4952343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мышечной ткани | Место в организме | Функция | Особенности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мышечной ткани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ткани различаются по строению, расположению и функциональным особенностям, что обеспечивает разнообразие движений и жизненно важных процессов.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11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специализация эпителиальных тканей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и всасывание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выстилает органы, такие как кишечник, обеспечивая всасывание питательных веществ благодаря тонкой структуре и обилию микроворсинок.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Многослойные эпителиальные ткани, например, кожа и слизистые, образуют прочный барьер против механических повреждений и проникновения патогенов.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Секреторные функции эпителия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 выделяет различные биологически активные вещества: слюнные железы вырабатывают ферменты, а желудочный эпителий — соляную кислоту и пепсин для пищеварения.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структура и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комплекс тканей, структурно и функционально объединённых для выполнения определённых задач в организме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органе присутствует ведущий тип ткани, обеспечивающий основную функцию, и вспомогательные ткани для поддержки и защиты.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органов помогает осознать их роль в поддержании здоровья и жизнедеятельности организма.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сердце, регулирующее кровообращение, лёгкие, осуществляющие газообмен, и почки, контролирующие обмен веществ и водно-солевой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пищеварительной системы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ротовой полости и пищевода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механически измельчает пищу, а пищевод обеспечивает её транспорт в желудок при помощи мышечных сокращений, подготавливая к дальнейшей переработке.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химическое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выделяет желудочный сок, содержащий ферменты, такие как пепсин, и соляную кислоту, которые расщепляют белки и обеззараживают пищу.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кишечника и вспомогательных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выполняет всасывание питательных веществ, а печень и поджелудочная железа выделяют желчь и ферменты, обеспечивая эффективное пищеварение.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дыхательной системы и их роль в жизнедеятельности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состоит из носовой полости, гортани, трахеи и бронхов, обеспечивая очистку, увлажнение и транспорт воздуха к лёгким.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место газообмена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воздушные мешочки — альвеолы — имеют тонкую стенку и обширную капиллярную сеть, что позволяет эффективно обменивать кислород и углекислый газ.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Функционирование лёгких в газообмене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лёгких достигает 70–100 м², что обеспечивает необходимое количество кислорода для клеточного дыхания и поддержания жизнедеятельности.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органы и строение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сердца и его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четырёхкамерный мышечный орган, который перекачивает кровь по всему телу, обеспечивая кровоснабжение тканей и органов.
</a:t>
            </a:r>
            <a:endParaRPr lang="en-US" sz="97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 — пути движения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транспортируют кровь от сердца к органам, а вены возвращают её обратно, обеспечивая непрерывный круг кровообращения.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тончайшие сосуды, где происходит обмен кислородом, питательными веществами и продуктами метаболизма между кровью и клетками тканей.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органов: поддержание гомеостаза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организм питательными веществами, которые затем распределяются кровеносной системой к клеткам всех тканей.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совместно обеспечивают снабжение клеток кислородом и удаление углекислого газа, поддерживая энергообмен.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выполняет выведение продуктов обмена и поддержание водно-солевого баланса, что необходимо для стабильной внутренней среды.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систем органов поддерживает гомеостаз, а нарушение их взаимодействия ведёт к развитию различных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тканях и органах для здоровья и науки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тканей и органов способствует сохранению здоровья, развитию медицины и углублению биологических исследований, важнейших для адаптации и выживания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2026-05-10T06:36:04Z</dcterms:created>
  <dcterms:modified xsi:type="dcterms:W3CDTF">2026-05-10T06:36:04Z</dcterms:modified>
</cp:coreProperties>
</file>