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человека: удивительная живая система
</a:t>
            </a:r>
            <a:endParaRPr lang="en-US" sz="2414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телом человека и его дружной работой.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тело и почему это интересно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рождения тело растет и меняется, а его части действуют как одна команда. Сердце гонит кровь, легкие дают кислород, мозг все координирует, а кожа защищает и помогает чувствовать мир вокруг себя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тело человека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это самые маленькие «кирпичики» тела. Их так много, что без прибора их не разглядеть. Из клеток строится все остальное, что мы видим и ощущаем.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клетки собираются вместе и выполняют одну работу, получается ткань. Из тканей образуются мышцы, кости, кожа и многие внутренние органы, которые помогают человеку жить и двигаться.
</a:t>
            </a:r>
            <a:endParaRPr lang="en-US" sz="1508" dirty="0"/>
          </a:p>
        </p:txBody>
      </p:sp>
      <p:sp>
        <p:nvSpPr>
          <p:cNvPr id="12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выполняют особые задачи: желудок переваривает пищу, сердце качает кровь, легкие помогают дышать. Каждый орган важен сам по себе, но вместе они работают еще лучше.
</a:t>
            </a:r>
            <a:endParaRPr lang="en-US" sz="1508" dirty="0"/>
          </a:p>
        </p:txBody>
      </p:sp>
      <p:sp>
        <p:nvSpPr>
          <p:cNvPr id="13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органов могут объединяться в систему. Такие системы помогают телу расти, двигаться, дышать и защищаться. Именно поэтому организм человека действует слаженно, как очень дружная команда.
</a:t>
            </a:r>
            <a:endParaRPr lang="en-US" sz="150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— прочная опора тела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держит тело в нужной форме и помогает человеку стоять прямо. Без него тело не могло бы быть таким устойчивым и ловким, как мы привыкли.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важных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закрывает мозг, а ребра бережно защищают сердце и легкие. Кости работают как надежный щит, который помогает важным органам быть в безопасности.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суставах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соединяются суставами, поэтому человек может сгибать руки и ноги, наклоняться, бегать и прыгать. Суставы делают движения плавными и удобными.
</a:t>
            </a:r>
            <a:endParaRPr lang="en-US" sz="16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основа для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не только поддерживает тело, но и помогает ему расти. Он делает человека сильнее, а движения — точнее, словно внутри есть надежный каркас.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помогают двигаться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Прикреплены к костям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соединяются с костями и сокращаются, когда человек двигается. Именно так поднимается рука, сгибается нога и получается сделать быстрый шаг или прыжок.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очень много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человека больше 600 мышц. Одни крупные и сильные, другие маленькие и очень точные. Все они вместе помогают телу быть подвижным и ловким.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даже лицу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двигают не только руки и ноги. Благодаря им мы моргаем, улыбаемся, жуем и даже хмурим брови. Лицо без мышц было бы совсем неразговорчивым.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особая мышца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тоже состоит из мышцы, только очень выносливой. Оно работает без остановки, чтобы кровь постоянно двигалась по телу и помогала всем органам.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кровь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как насос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перекачивает кровь по всему телу, словно сильный насос. Благодаря его работе кровь постоянно движется и доставляет нужные вещества туда, где они необходимы.
</a:t>
            </a:r>
            <a:endParaRPr lang="en-US" sz="1548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переносит кровь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приносит органам кислород и питательные вещества. Без этого тело быстро устало бы, потому что каждой клетке нужны силы для работы и роста.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и белые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кровяные клетки разносят кислород, а белые кровяные клетки помогают защищаться от микробов. У крови очень важная и почти героическая работа.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почувствовать пульс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можно найти на запястье или на шее. Он показывает, как работает сердце. Если приложить пальцы, можно почувствовать его ритм, как маленькие удары.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и дыхание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 и выдох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помогают вдыхать кислород и выдыхать углекислый газ. Каждый вдох приносит телу свежий воздух, а каждый выдох освобождает его от ненужного газа.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проходит через нос, гортань и трахею, прежде чем попасть в легкие. Эти пути похожи на аккуратный коридор для воздуха, который спешит к делу.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дыхание учащается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бега или игры дыхание становится чаще. Телу нужно больше кислорода, потому что мышцы трудятся активнее и просят больше энергии.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помогает организму получать энергию для движения, игр и любой работы. Без него тело не смогло бы долго бегать, прыгать и учиться.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— главный командир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Управляет телом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руководит движениями, памятью, речью и чувствами. Он словно главный командир, который следит, чтобы все части тела знали свои задачи.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принимает сообщения от глаз, ушей, кожи, носа и языка. Эти сигналы помогают понять, что происходит рядом, далеко и даже совсем тихо.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учиться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запоминает стихотворение, решает задачу или учится новому, мозг работает особенно усердно. Он любит тренировки не меньше, чем мышцы.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отдыхает без дела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человек спит или спокойно сидит, мозг продолжает трудиться. Он обрабатывает информацию и помогает организму работать без сбоев.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237" y="1392109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325" y="2077064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2781486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412" y="3484420"/>
            <a:ext cx="393225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412" y="4181428"/>
            <a:ext cx="393225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помогают узнавать мир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видеть людей, предметы, цвет и движение. С их помощью человек замечает, что происходит вокруг, и может читать, рисовать и узнавать новое.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помогают слышать голоса, музыку, шум ветра и сигналы машин. Благодаря слуху человек общается, учится и осторожно реагирует на звуки вокруг.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различает запахи и помогает понять, где пахнет вкусно, а где лучше не задерживаться. Он еще участвует в дыхании и очищает воздух.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чувствует вкус еды: сладкий, кислый, соленый и горький. Он помогает наслаждаться обедом и подсказывает, какая пища кажется знакомой или новой.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ощущает прикосновения, тепло, холод и боль. Она сообщает мозгу важные подсказки и помогает человеку вовремя убрать руку от слишком горячего предмета.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пища помогает телу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от рта до крови: так организм получает энергию и вещества для роста.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обеда начинается во рту: зубы дробят пищу, а слюна делает ее мягче и удобнее для глотания. Затем еда превращается в пищевой комок и отправляется дальше, словно в маленькое путешествие по внутренней дороге организма.
</a:t>
            </a:r>
            <a:endParaRPr lang="en-US" sz="1064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— первый помощник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желудке пища попадает в настоящий «месильный цех». Здесь она перемешивается с желудочным соком и постепенно становится мягче. После этой остановки еда уже готова к следующему этапу, где из нее будут забираться полезные вещества.
</a:t>
            </a:r>
            <a:endParaRPr lang="en-US" sz="964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— мастер смешивания
</a:t>
            </a:r>
            <a:endParaRPr lang="en-US" sz="1311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полезные вещества переходят в кровь и разносятся по всему телу. Все, что организму уже не нужно, выводится наружу. Так тело получает силы для игр, роста и новых дел, а лишнее аккуратно уходит.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забирает пользу
</a:t>
            </a:r>
            <a:endParaRPr lang="en-US" sz="1584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Пищеварение: длинный путь обеда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кожа защищает тело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покрывает тело, как удобный защитный костюм. Она не пускает внутрь микробы, помогает чувствовать прикосновения и бережет от мелких ушибов.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жарко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телу жарко, кожа включает «систему охлаждения» и выделяет пот. Так организм может немного остыть и не перегреться во время игры или прогулки.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неприятно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быстро сообщает о холоде, тепле, боли и прикосновении. Благодаря этому человек вовремя убирает руку, надевает куртку или замечает, что пора быть осторожнее.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тело растет и меняется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261450" y="1166125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идет постепенно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не вырастает за один день, как по волшебству. Сначала человек становится выше, потом крепче, а вместе с ростом понемногу меняются сила, осанка и выносливость.
</a:t>
            </a:r>
            <a:endParaRPr lang="en-US" sz="1381" dirty="0"/>
          </a:p>
        </p:txBody>
      </p:sp>
      <p:sp>
        <p:nvSpPr>
          <p:cNvPr id="12" name="Text 3"/>
          <p:cNvSpPr txBox="1"/>
          <p:nvPr/>
        </p:nvSpPr>
        <p:spPr>
          <a:xfrm>
            <a:off x="1261450" y="20958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 мышцы крепнут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двигается, ест полезную пищу и высыпается, кости и мышцы становятся сильнее. Им словно дают хороший строительный материал и время на «ремонт».
</a:t>
            </a:r>
            <a:endParaRPr lang="en-US" sz="1393" dirty="0"/>
          </a:p>
        </p:txBody>
      </p:sp>
      <p:sp>
        <p:nvSpPr>
          <p:cNvPr id="13" name="Text 4"/>
          <p:cNvSpPr txBox="1"/>
          <p:nvPr/>
        </p:nvSpPr>
        <p:spPr>
          <a:xfrm>
            <a:off x="1261450" y="301962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тоже меняются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взросления у детей меняются молочные зубы на постоянные. Это важный признак роста, и он у каждого происходит в своем темпе.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261450" y="39433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дети растут быстрее, другие — медленнее, и это нормально. Главное — не сравнивать себя с соседним стулом в классе, а беречь здоровье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сна телу нужна вода, чтобы проснуться и начать новый день. Когда человек пьет достаточно воды, ему легче двигаться, думать и не чувствовать лишнюю усталость. Простая привычка, а польза — почти как у маленького супергероя.
</a:t>
            </a:r>
            <a:endParaRPr lang="en-US" sz="1038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воды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каша и другие полезные продукты помогают телу расти и работать. Они дают энергию для уроков, игр и прогулок. Если еда разнообразная, организму проще получать все нужное без капризов и уныния.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обед для сил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 перед едой и после улицы — очень важная привычка. А прогулка на свежем воздухе помогает телу двигаться, дышать глубже и чувствовать себя бодрее. Даже короткая прогулка может поднять настроение лучше веселой песенки.
</a:t>
            </a:r>
            <a:endParaRPr lang="en-US" sz="1051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и свежий воздух
</a:t>
            </a:r>
            <a:endParaRPr lang="en-US" sz="1425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быть бодрым каждый день
</a:t>
            </a:r>
            <a:endParaRPr lang="en-US" sz="22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9–12 часов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 нужно детям школьного возраста, чтобы иммунная защита работала лучше.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высыпается, организму легче бороться с микробами и восстанавливаться после нагрузок. Сон — один из самых простых помощников иммунитета.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Sleep Foundation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телу нужен отдых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активного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бега, игр и учебы телу нужно время, чтобы восстановить силы. Отдых помогает мышцам расслабиться, а сердцу — не работать без лишней нагрузки.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ночь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особенно важен достаточно долгий сон, потому что они растут и много узнают. Ночной отдых помогает им просыпаться с новыми силами и хорошим настроением.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сна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организм спокойно «чинит» себя, а мозг лучше запоминает важное. Поэтому после хорошего сна человек часто чувствует себя бодрее и внимательнее.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движение полезно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становятся сильнее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бегает, прыгает и играет, мышцы работают и постепенно крепнут. Тело учится двигаться увереннее, а обычные дела начинают получаться легче.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легкие тренируются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 заставляют сердце быстрее перекачивать кровь, а легкие — активнее получать кислород. Так организм учится справляться с нагрузкой без лишней усталости.
</a:t>
            </a:r>
            <a:endParaRPr lang="en-US" sz="1548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и координация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лучше держать спину и точнее управлять руками и ногами. Благодаря этому человек ловит мяч, прыгает и наклоняется более ловко и аккуратно.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отдых и сон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прогулок и активных игр телу проще успокоиться и заснуть. Оно как будто говорит: «Спасибо, зарядка получена, теперь можно отдыхать!»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тело каждый день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простые привычки, которые помогают телу оставаться сильным и здоровым.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человеке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не такой уж маленький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взрослого человека обычно около 206 костей. Они помогают телу держать форму, а еще защищают важные органы и дают опору для движения.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 очень много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человека больше 600 мышц. Одни помогают бегать и прыгать, другие — улыбаться, моргать и даже жевать обед без спешки.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не стоит на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человека примерно 5 литров крови. Она постоянно движется и доставляет кислород и полезные вещества туда, где они нужны.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настоящий гигант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считается самым большим органом тела. Она покрывает все тело и помогает защищать его от микробов, холода, жары и ушибов.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 — дружная команда
</a:t>
            </a:r>
            <a:endParaRPr lang="en-US" sz="2821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 работает как большая слаженная команда: одни части держат, другие двигают, третьи защищают и управляют. Если беречь здоровье каждый день, эта команда будет трудиться долго и дружно.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2026-05-26T11:18:48Z</dcterms:created>
  <dcterms:modified xsi:type="dcterms:W3CDTF">2026-05-26T11:18:48Z</dcterms:modified>
</cp:coreProperties>
</file>