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image" Target="../media/image-10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Теоретическое ядро географии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Землю через пространство, связь и закономерности.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8 класса: от фактов к картине мира
</a:t>
            </a:r>
            <a:endParaRPr lang="en-US" sz="2245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 классе география соединяет знания о природе России, населении и хозяйстве. Важно увидеть, как отдельные сведения складываются в целостное представление о территории и ее особенностях.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и предмет географии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рассматривает земную поверхность вместе с природными и общественными явлениями, которые на ней размещены и постоянно взаимодействуют друг с другом.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изучения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для географии — пространственные различия и связи между объектами. Наука объясняет, почему территории не похожи друг на друга.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 ищет ответы на три вопроса: где расположен объект, почему он находится именно здесь и как связан с окружающей территорией.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 — ключевое понятие географии, потому что именно в пространстве видны размещение объектов, их сочетание и различия между районами.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оболочка как главная оболочка Земли
</a:t>
            </a:r>
            <a:endParaRPr lang="en-US" sz="1898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оболочке непрерывно идут круговорот воды, перенос тепла и веществ. Благодаря им территория меняется, а природные условия не остаются одинаковыми.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живет и действует именно в географической оболочке. Поэтому города, дороги, поля и заводы всегда связаны с природной средой.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одной части оболочки отражается на других. Например, вырубка леса может изменить воды, почвы, животный мир и даже климат местности.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оболочки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оболочка объединяет нижнюю часть атмосферы, всю гидросферу, верхнюю часть литосферы и биосферу. Именно здесь природные компоненты образуют единую систему.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географическое знание
</a:t>
            </a:r>
            <a:pPr algn="l" indent="0" marL="0">
              <a:lnSpc>
                <a:spcPct val="9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наблюдений и карт к выводам о территории
</a:t>
            </a:r>
            <a:endParaRPr lang="en-US" sz="2713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528" y="1081020"/>
            <a:ext cx="2809267" cy="376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глобус и географические координаты
</a:t>
            </a:r>
            <a:endParaRPr lang="en-US" sz="2346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без искажений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лучше всего передает форму Земли, потому что показывает ее почти без искажений. На нем удобно видеть общую картину материков и океанов.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75022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изображает часть земной поверхности в уменьшенном виде. Она помогает рассмотреть дороги, реки, границы и другие важные объекты подробнее.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43549" y="33172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и меридианы образуют географическую сетку. Она нужна, чтобы точно определять положение объектов на Земле и не путать их.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81554" y="33219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 долгота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 долгота позволяют найти город, остров, гору или море. Эти координаты делают описание местоположения точным и понятным.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Разделы не изолированы: они дополняют друг друга и вместе дают полное представление о территории.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тема «Основные разделы географии»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разделы географии изучают одну и ту же территорию с разных сторон.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географии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географические закономерности
</a:t>
            </a:r>
            <a:endParaRPr lang="en-US" sz="2480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 ночь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Ритмичность природы проявляется в повторяющихся суточных изменениях. Смена дня и ночи влияет на температуру, освещенность и поведение живых организмов.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Годовая ритмичность связана со сменой сезонов. Она определяет различия в температуре, увлажнении, состоянии почв и растительности.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зональность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экватора к полюсам природные условия меняются закономерно. Становятся различными количество тепла, влажность, почвы и природные зоны.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и целостность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природа меняется с высотой, а все оболочки Земли связаны между собой. Поэтому изменение одного компонента затрагивает всю систему.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теме урока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компоненты Земли и их связи
</a:t>
            </a:r>
            <a:endParaRPr lang="en-US" sz="2466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компоненты сильнее всего задают условия жизни на территории и почему природные системы нельзя рассматривать по отдельности.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воды сильнее остальных влияют на природный комплекс, поэтому изменение одного звена отражается на всей системе.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60772"/>
            <a:ext cx="325505" cy="2893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42688"/>
            <a:ext cx="325505" cy="32550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42689"/>
            <a:ext cx="325505" cy="32550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10528"/>
            <a:ext cx="325505" cy="32550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10528"/>
            <a:ext cx="325505" cy="325505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географической информации
</a:t>
            </a:r>
            <a:endParaRPr lang="en-US" sz="2570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атласы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увидеть расположение объектов, сравнить территории и понять пространственные связи. По карте удобно искать города, реки, горы и границы.
</a:t>
            </a:r>
            <a:endParaRPr lang="en-US" sz="1436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местности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показывает небольшой участок очень подробно. Он нужен для ориентирования на местности, изучения дорог, зданий, рек и других объектов.
</a:t>
            </a:r>
            <a:endParaRPr lang="en-US" sz="1500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снимки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из космоса помогают следить за лесами, ледниками, реками и городами. Они показывают изменения, которые трудно заметить с земли.
</a:t>
            </a:r>
            <a:endParaRPr lang="en-US" sz="1436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таблицы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показывает численность населения, производство, перевозки и другие показатели. По ней можно сравнивать районы и замечать изменения в хозяйстве.
</a:t>
            </a:r>
            <a:endParaRPr lang="en-US" sz="1311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2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 измерения
</a:t>
            </a:r>
            <a:pPr algn="l" indent="0" marL="0">
              <a:lnSpc>
                <a:spcPct val="90000"/>
              </a:lnSpc>
              <a:buNone/>
            </a:pPr>
            <a:r>
              <a:rPr lang="en-US" sz="47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 местности и точные измерения дают проверенные сведения о температуре, расстоянии, высоте и погоде. Это основа достоверного вывода.
</a:t>
            </a:r>
            <a:endParaRPr lang="en-US" sz="1424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географического исследования
</a:t>
            </a:r>
            <a:endParaRPr lang="en-US" sz="2598" dirty="0"/>
          </a:p>
        </p:txBody>
      </p:sp>
      <p:sp>
        <p:nvSpPr>
          <p:cNvPr id="10" name="Text 1"/>
          <p:cNvSpPr txBox="1"/>
          <p:nvPr/>
        </p:nvSpPr>
        <p:spPr>
          <a:xfrm>
            <a:off x="535600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4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позволяет увидеть реальные особенности территории: форму берегов, состояние рек, характер застройки, растительность и следы хозяйственной деятельности. Описание помогает точно и последовательно зафиксировать увиденное.
</a:t>
            </a:r>
            <a:endParaRPr lang="en-US" sz="1133" dirty="0"/>
          </a:p>
        </p:txBody>
      </p:sp>
      <p:sp>
        <p:nvSpPr>
          <p:cNvPr id="11" name="Text 2"/>
          <p:cNvSpPr txBox="1"/>
          <p:nvPr/>
        </p:nvSpPr>
        <p:spPr>
          <a:xfrm>
            <a:off x="3384562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один район отличается от другого: по климату, плотности населения, природным ресурсам или уровню освоенности. Так легче заметить важные различия и сходства.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220175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показателей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дает точные данные о температуре, высоте, расстоянии, глубине, скорости ветра и количестве осадков. Благодаря этому география опирается не только на впечатления, но и на числа.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942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статистика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Картографический и статистический методы помогают увидеть территорию в целом: на картах — размещение объектов, в таблицах — численность населения, объемы производства, перевозки и другие показатели.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95546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показывает, как могут меняться рельеф, население или хозяйственная нагрузка. С его помощью можно заранее представить последствия природных и человеческих воздействий на территорию.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человек в одном пространстве
</a:t>
            </a:r>
            <a:endParaRPr lang="en-US" sz="2480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основа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живет в природной среде и зависит от воды, климата, почв, рельефа и полезных ископаемых. Эти условия влияют на питание, строительство, транспорт и повседневный быт.
</a:t>
            </a:r>
            <a:endParaRPr lang="en-US" sz="1266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чаще возникают там, где удобный рельеф, есть пресная вода и не слишком суровый климат. Поэтому города, села и дороги распределяются по территории неравномерно.
</a:t>
            </a:r>
            <a:endParaRPr lang="en-US" sz="1265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ландшафта
</a:t>
            </a:r>
            <a:pPr algn="l" indent="0" marL="0">
              <a:lnSpc>
                <a:spcPct val="100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строят дома, дороги, плотины, каналы, шахты и заводы, осваивают новые земли и преобразуют природные комплексы. Из-за этого внешний вид территории может сильно меняться.
</a:t>
            </a:r>
            <a:endParaRPr lang="en-US" sz="1292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влияние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3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тоже влияет на хозяйство: наводнения, засухи, метели и оползни могут мешать жизни людей. Поэтому любое освоение территории требует учета природных условий и осторожности.
</a:t>
            </a:r>
            <a:endParaRPr lang="en-US" sz="13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809" y="1485537"/>
            <a:ext cx="443700" cy="3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6262" y="1471987"/>
            <a:ext cx="316125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3098" y="1471987"/>
            <a:ext cx="368813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2000" y="397625"/>
            <a:ext cx="6627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географические понятия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96800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часть земной поверхности, которая имеет границы и может быть изучена как единое целое. Территория всегда рассматривается с учетом того, что на ней расположено.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3392467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показывает, где находится объект относительно экватора, океанов, гор, стран, рек и дорог. Такое описание помогает понять особенности природы, хозяйства и связей с соседними районами.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165649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объединяет территории, похожие по природе, хозяйству или жизни населения. Районирование делает крупную территорию понятнее, потому что показывает ее внутренние различия и общие черты.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фактор различий между зонами — климат: именно он определяет, какие почвы, растения и животные могут существовать в данных условиях.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географии России; обобщение по основным природным зонам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 и их признаки
</a:t>
            </a:r>
            <a:endParaRPr lang="en-US" sz="2644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помогает увидеть, как климат определяет почвы, растительность и животный мир. В таблице приведены наиболее узнаваемые признаки основных зон России.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географии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размещение населения
</a:t>
            </a:r>
            <a:endParaRPr lang="en-US" sz="2759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людей зависит не от одного, а от нескольких факторов сразу. Особенно важны доступ к воде и удобные пути сообщения, потому что они поддерживают жизнь и связи между поселениями.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есть вода, транспорт и работа, население обычно сосредотачивается сильнее. Природные и исторические условия направляют расселение, но не действуют по отдельности.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природных условий к хозяйству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направляют занятия людей и постепенно меняют территорию.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знаменатель масштаба, тем больше деталей видно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 картографии: зависимость деталей изображения от масштаба карты
</a:t>
            </a:r>
            <a:endParaRPr lang="en-US" sz="1371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участок можно показать по-разному: для мира важен общий обзор, а для области — подробности. Масштаб помогает выбрать нужный уровень детализации.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география нужна в повседневной жизни
</a:t>
            </a:r>
            <a:endParaRPr lang="en-US" sz="2218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риски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понимать прогноз погоды и заранее замечать опасные явления: сильные снегопады, засухи, наводнения и лесные пожары. Это важно для безопасности и планирования действий.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и 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карты и местности помогает выбирать маршрут, оценивать расстояния и не теряться в незнакомом месте. Это полезно и в большом городе, и в путешествии.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объясняет, почему одни территории удобны для жизни, а другие требуют особых условий. Так легче понять, как беречь воду, почвы, леса и воздух.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знает, как устроена территория, он внимательнее относится к природе и лучше понимает последствия своих действий. Это помогает действовать осторожно и разумно.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Теоретическое ядро географии в главных понятиях
</a:t>
            </a:r>
            <a:endParaRPr lang="en-US" sz="2010" dirty="0"/>
          </a:p>
        </p:txBody>
      </p:sp>
      <p:sp>
        <p:nvSpPr>
          <p:cNvPr id="10" name="Text 1"/>
          <p:cNvSpPr txBox="1"/>
          <p:nvPr/>
        </p:nvSpPr>
        <p:spPr>
          <a:xfrm>
            <a:off x="7886700" y="4482077"/>
            <a:ext cx="875071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35600" y="1453375"/>
            <a:ext cx="2274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начинается с понимания пространства и территории. Эти понятия помогают рассматривать Землю не как набор отдельных объектов, а как систему взаимосвязанных частей.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380380" y="1453375"/>
            <a:ext cx="2349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объекта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показывает, где находится объект и какие у него связи с океанами, странами, горами, реками и путями сообщения. От этого зависят его особенности.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193473" y="1453375"/>
            <a:ext cx="2274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и 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помогает выделить часть территории с общими признаками. Районирование показывает, что большая территория неоднородна и состоит из частей с разными природными и хозяйственными условиями.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3409" y="3360450"/>
            <a:ext cx="2349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Зональность и другие закономерности объясняют, почему на Земле меняются климат, растительность, почвы и животный мир. Это делает различия между территориями понятными и логичными.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74103" y="3360450"/>
            <a:ext cx="23130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природа, население и хозяйство связаны между собой. Теоретическое ядро географии объединяет эти сведения в цельную картину, которая помогает понимать Землю и жизнь людей на ней.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увидеть логику пространства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Теоретическое ядро географии учит понимать территорию, карту, природные закономерности и связь природы с жизнью людей. Эти знания делают мир понятнее и помогают принимать разумные решения.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2026-06-02T18:07:25Z</dcterms:created>
  <dcterms:modified xsi:type="dcterms:W3CDTF">2026-06-02T18:07:25Z</dcterms:modified>
</cp:coreProperties>
</file>