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о смерти князя Олега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о пророчестве, судьбе и княжеской власти, где решают не планы, а неизбежность.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составлена в начале XII века. В ней смерть Олега связывают с 912 годом. Образ правителя ранней Руси соединяет реальность и легенду, поэтому текст читается одновременно как история и как художественный рассказ.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летопись и историческая основа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правил после Рюрика и считался одним из первых князей Киевской Руси. В летописи его часто называют «вещим», то есть мудрым и прозорливым. Его образ соединяет власть и человеческую слабость.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именем связывают укрепление власти, объединение племен и важные походы. Отдельно упоминается поход на Константинополь в 907 году, который делает образ Олега особенно ярким в памяти летописца.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сказании Олег показан не только сильным правителем, но и человеком, который пытается понять будущее. Именно это сближает его с читателем: уязвимость есть даже у тех, кто управляет другими.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князь Олег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Волхвы предупреждают Олега: он умрет от любимого коня. Князь не садится на него и велит держать животное отдельно, словно пытается «отодвинуть» беду простым решением. 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выбирает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страх перед неизвестным влияет на поступки. В сказании пророчество не звучит как шутка: оно заставляет правителя действовать, но действия не отменяют судьбу.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волхвов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в «Повести временных лет» строится как цепочка событий, исполняющих предсказание.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судьба ведет к финалу сказания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Олег приходит к костям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пророчества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годы Олег узнает, что конь давно умер. Ему важно понять: сбудется ли предсказание. Поэтому князь решается проверить все лично, а не верить слухам.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идет к костям, хотя это опасно эмоционально и морально. В сказании его поступок выглядит смелым: он пытается встретиться с правдой лицом к лицу и не отступает.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собственный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костям показывает, что князь хочет управлять своей судьбой. Он уверен: если разобраться в прошлом, можно повлиять на исход. Именно поэтому финал оказывается столь неожиданным.
</a:t>
            </a:r>
            <a:endParaRPr lang="en-US" sz="15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древнерусском тексте связан с силой, верностью и удачей князя. Пока животное живо, кажется, что опасность можно отсрочить. Но судьба приходит иначе — через то, что осталось после него.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живым конем и его костями делает рассказ напряженным. Предсказание не исчезает: оно переходит на новый этап и «находит» Олега там, где он меньше всего ожидал.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коня в сказании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именно тема рока удерживает внимание: остальные мотивы работают как «подготовка» к неизбежному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устроен так, что каждое событие подчеркивает мысль: предсказание задает направление, а человек лишь выбирает форму сопротивления.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«Повести временных лет» (качественная интерпретация тем, без числовых исторических данных).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сказания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змеи и смерть князя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появляется из черепа коня и кусает Олега. В традиционных представлениях она часто связана с опасностью и смертью, поэтому сцена воспринимается как внезапный удар судьбы. 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короткий, но очень запоминающийся: один момент меняет весь исход. Князь думает о проверке и контроле, а получает то, чего не может предвидеть — неожиданный способ исполнения предсказания.
</a:t>
            </a:r>
            <a:endParaRPr lang="en-US" sz="1363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финал становится тревожным. Сказание учит, что опасность может прийти не «в лоб», а через следы прошлого, и даже сильный правитель оказывается уязвим перед роком.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12849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колонки помогают связать действия героев с общей идеей: предсказание сбывается, а попытка избежать беды только усиливает драму.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один закон сказания: чем активнее сопротивление, тем ярче проявляется неизбежность исполнения пророчества.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«Повести временных лет» (сводный пересказ сюжетных эпизодов).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сказания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краток и построен вокруг одного сильного события: встречи с предсказанием. Он звучит торжественно, а необычные детали заставляют читателя воспринимать происшедшее как знак судьбы.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сказании важны мрачные предметы и резкие повороты сюжета: конь, череп, змея, курган. Через них летописец показывает, как быстро меняется жизнь и как человек бессилен перед предначертанным.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не просто сообщает факт, а делает нравственный вывод. История превращается в поучительный рассказ о власти судьбы и о том, что поступки правителя тоже ограничены временем и обстоятельствами.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древнерусского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показан сильным правителем, который стремился укреплять земли и власть, а его образ связывают с ростом и спокойствием государства. Но финал напоминает: ни могущество, ни авторитет не отменяют предначертанный конец.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смерть становится не только историей, но и легендой, которую долго пересказывают. В памяти Руси Олег остается примером того, как человек может управлять делами, но не всегда — своей судьбой.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Олега в памяти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сюжетном центре находятся пророчество и его исполнение: они задают ритм рассказа и подводят к неизбежному финалу. Остальные элементы поддерживают основную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напряжение создают не второстепенные детали, а столкновение решений человека с предопределением. Поэтому сказание оставляет сильный нравственный вывод.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структуре эпизодов сказания (качественная оценка значимости элементов сюжета).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сюжете больше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действительно упоминается как правитель ранней Руси. Однако точные обстоятельства его смерти в источниках описаны неполно и не совпадают с легендарной версией.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летописном тексте реальный образ превращается в героя сказания. Так исторический материал дополняется художественными эпизодами, чтобы передать смысл, а не только рассказать «как было».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летописей часто стремились сохранить прошлое и одновременно осмыслить его. Поэтому повествование работает как мост: от событий к пониманию того, чему люди должны научиться.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показывает традицию объяснять важные вещи через символы и сюжетные испытания. В результате история становится назиданием о власти судьбы и о границах человеческого контроля.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реальной историей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сказании: предсказание запускает действия, а дальше судьба находит путь к финалу, несмотря на попытки избежать опасности.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мотив рока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сказании строится лаконично: волхвы формулируют предсказание, а затем поступки героев подтверждают услышанное. Благодаря этому текст движется быстро и удерживает внимание.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описаны через активные действия и резкие перемены: князь приходит, проверяет, сталкивается с опасностью. Такой ритм делает рассказ напряжённым и заставляет читателя ждать развязки.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череп, змея и курган работают как опорные образы. Они создают мрачную торжественность и помогают понять: страшное может скрываться в обычных вещах из прошлого.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мотивов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пророчества и его исполнения возвращает читателя к одной главной идее: рок сильнее решений. Повтор делает смысл ясным и легко запоминающимся даже без сложных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символы держат смысл сказания и почему финал воспринимается как исполнение предопределения.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распределяют роли: живое задаёт надежду, мёртвое возвращает прошлое, опасность приходит внезапно, а курган закрепляет память. Вместе они усиливают идею неизбежности.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сказания и его ключевых образов.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и источник, и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и истории сказание помогает увидеть, как документальные сведения превращаются в литературный сюжет. Ученики сравнивают «что было» и «как это объяснили», чтобы лучше понять смысл средневекового мышления.
</a:t>
            </a:r>
            <a:endParaRPr lang="en-US" sz="1031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выбор: почему это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попытку избежать беды заставляет задуматься о том, как мы принимаем решения в неизвестности. Несмотря на различия эпох, школьникам понятны тревога, ожидание последствий и желание контролировать будущее.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работают на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коня, черепа, змеи и кургана легко представить и обсудить. Изучая их, можно заметить, что предметы становятся знаками: они помогают автору говорить о судьбе без длинных объяснений.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сказание изучают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человеку кажется, что беду можно обойти, время показывает обратное: судьба всё равно находит путь к развязке.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«Сказание о смерти князя Олега» (вывод из сюжета, без привязки к числовым данным).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«урок» сказания — отсутствие абсолютного контроля: попытка изменить исход не гарантирует спасения. Даже сильный правитель оказывается уязвим перед предсказанием.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сказания: правда, легенда и 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соединяет историю, легенду и нравственный урок: в центре — неизбежность рока, память о правителе и сила древнерусского слова. Поэтому оно живо как пример того, как литература объясняет человеческую жизнь.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2026-05-15T04:28:44Z</dcterms:created>
  <dcterms:modified xsi:type="dcterms:W3CDTF">2026-05-15T04:28:44Z</dcterms:modified>
</cp:coreProperties>
</file>